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2" r:id="rId2"/>
    <p:sldId id="260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8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5930-D8B8-453E-A9D9-417FB26209D5}" type="datetimeFigureOut">
              <a:rPr lang="hu-HU" smtClean="0"/>
              <a:t>2022. 05. 19.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79867-1AEC-4F0F-A6D2-7B19429940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67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8247D3E2-555E-4F68-B4AB-0817B86557C0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370CA0-A9DA-44F3-BF3D-52292DF9C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71600"/>
            <a:ext cx="9144000" cy="2138362"/>
          </a:xfrm>
          <a:prstGeom prst="rect">
            <a:avLst/>
          </a:prstGeom>
        </p:spPr>
        <p:txBody>
          <a:bodyPr anchor="b"/>
          <a:lstStyle>
            <a:lvl1pPr algn="ctr">
              <a:defRPr sz="45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E154CF-AA21-458A-9AF0-9E70A7959B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,</a:t>
            </a:r>
          </a:p>
          <a:p>
            <a:r>
              <a:rPr lang="hu-HU" dirty="0"/>
              <a:t>Organization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DBCB8F-449D-4074-B471-0B6D888EE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7" y="6354834"/>
            <a:ext cx="360000" cy="36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BC818-A105-4F88-AF17-43DD6754D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D328BDBF-899E-45FC-8C4E-272965521EB8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0201FB97-2297-4072-9D05-90AB6D137F1A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3F1FE0CC-4F17-47C9-8CA6-72EE8FA993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C32FCBD-B509-49B1-AC51-BDFC810B63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04EAAB6-76C6-4D67-9955-FECDC65B3AC6}"/>
              </a:ext>
            </a:extLst>
          </p:cNvPr>
          <p:cNvSpPr txBox="1"/>
          <p:nvPr userDrawn="1"/>
        </p:nvSpPr>
        <p:spPr>
          <a:xfrm>
            <a:off x="618005" y="6211669"/>
            <a:ext cx="1041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ERRA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Protection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1600" b="1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Working</a:t>
            </a:r>
            <a:r>
              <a:rPr lang="hu-HU" sz="16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Group</a:t>
            </a:r>
          </a:p>
          <a:p>
            <a:r>
              <a:rPr lang="hu-HU" sz="16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June</a:t>
            </a:r>
            <a:r>
              <a:rPr lang="hu-HU" sz="1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7, 2022 | Online Meeting</a:t>
            </a:r>
          </a:p>
        </p:txBody>
      </p:sp>
    </p:spTree>
    <p:extLst>
      <p:ext uri="{BB962C8B-B14F-4D97-AF65-F5344CB8AC3E}">
        <p14:creationId xmlns:p14="http://schemas.microsoft.com/office/powerpoint/2010/main" val="103077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839E4-8972-417F-BE60-14626952C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4213"/>
            <a:ext cx="11084558" cy="894872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0915"/>
            <a:ext cx="11084559" cy="475762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1"/>
            <a:r>
              <a:rPr lang="hu-HU" dirty="0" err="1"/>
              <a:t>Slide</a:t>
            </a:r>
            <a:r>
              <a:rPr lang="hu-HU" dirty="0"/>
              <a:t> Text</a:t>
            </a:r>
          </a:p>
          <a:p>
            <a:pPr lvl="2"/>
            <a:r>
              <a:rPr lang="hu-HU" dirty="0" err="1"/>
              <a:t>Slide</a:t>
            </a:r>
            <a:r>
              <a:rPr lang="hu-HU" dirty="0"/>
              <a:t> Text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F5D1DDD4-D346-40CB-A0A5-41657491E10D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8EA5ED8-11E7-4A0F-BA9A-D0B71185813F}"/>
              </a:ext>
            </a:extLst>
          </p:cNvPr>
          <p:cNvCxnSpPr>
            <a:cxnSpLocks/>
          </p:cNvCxnSpPr>
          <p:nvPr userDrawn="1"/>
        </p:nvCxnSpPr>
        <p:spPr>
          <a:xfrm>
            <a:off x="345040" y="1260000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CB36313-436F-4395-99A7-9E45268A521C}"/>
              </a:ext>
            </a:extLst>
          </p:cNvPr>
          <p:cNvSpPr txBox="1"/>
          <p:nvPr userDrawn="1"/>
        </p:nvSpPr>
        <p:spPr>
          <a:xfrm>
            <a:off x="9911492" y="6328995"/>
            <a:ext cx="155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| </a:t>
            </a:r>
            <a:fld id="{037BA31A-5795-475D-8907-D1C300E0A453}" type="slidenum">
              <a:rPr lang="hu-HU" sz="1600" i="0" smtClean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pPr algn="r"/>
              <a:t>‹#›</a:t>
            </a:fld>
            <a:r>
              <a:rPr lang="hu-HU" sz="1600" i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|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C9B1984-6140-41D5-9E41-72FF3F6814E1}"/>
              </a:ext>
            </a:extLst>
          </p:cNvPr>
          <p:cNvSpPr/>
          <p:nvPr userDrawn="1"/>
        </p:nvSpPr>
        <p:spPr>
          <a:xfrm>
            <a:off x="11580495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330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F9272-5BFF-4E66-B3BE-0D01A5F9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15"/>
            <a:ext cx="10774680" cy="4532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A3673EA-2337-4E78-B509-D137DC2065F5}"/>
              </a:ext>
            </a:extLst>
          </p:cNvPr>
          <p:cNvSpPr txBox="1"/>
          <p:nvPr userDrawn="1"/>
        </p:nvSpPr>
        <p:spPr>
          <a:xfrm>
            <a:off x="618004" y="6333221"/>
            <a:ext cx="1041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0" dirty="0">
                <a:solidFill>
                  <a:schemeClr val="bg2">
                    <a:lumMod val="2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https://erranet.org/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EFE86DD-7A49-499F-B3EB-87AAD4CC1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r="6821"/>
          <a:stretch/>
        </p:blipFill>
        <p:spPr>
          <a:xfrm>
            <a:off x="10275240" y="161164"/>
            <a:ext cx="1592580" cy="1080000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990C33DC-1355-480E-8391-6468F64B722E}"/>
              </a:ext>
            </a:extLst>
          </p:cNvPr>
          <p:cNvCxnSpPr>
            <a:cxnSpLocks/>
          </p:cNvCxnSpPr>
          <p:nvPr userDrawn="1"/>
        </p:nvCxnSpPr>
        <p:spPr>
          <a:xfrm>
            <a:off x="8280000" y="1260213"/>
            <a:ext cx="3600000" cy="0"/>
          </a:xfrm>
          <a:prstGeom prst="line">
            <a:avLst/>
          </a:prstGeom>
          <a:ln w="12700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61D858B5-06A0-496C-AA94-14B4A5BF22DF}"/>
              </a:ext>
            </a:extLst>
          </p:cNvPr>
          <p:cNvCxnSpPr>
            <a:cxnSpLocks/>
          </p:cNvCxnSpPr>
          <p:nvPr userDrawn="1"/>
        </p:nvCxnSpPr>
        <p:spPr>
          <a:xfrm>
            <a:off x="10260000" y="1260213"/>
            <a:ext cx="1620000" cy="0"/>
          </a:xfrm>
          <a:prstGeom prst="line">
            <a:avLst/>
          </a:prstGeom>
          <a:ln w="31750">
            <a:solidFill>
              <a:srgbClr val="E228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>
            <a:extLst>
              <a:ext uri="{FF2B5EF4-FFF2-40B4-BE49-F238E27FC236}">
                <a16:creationId xmlns:a16="http://schemas.microsoft.com/office/drawing/2014/main" id="{33EFD6A0-C0CB-44A8-9FF2-B0326E8EDB6E}"/>
              </a:ext>
            </a:extLst>
          </p:cNvPr>
          <p:cNvSpPr/>
          <p:nvPr userDrawn="1"/>
        </p:nvSpPr>
        <p:spPr>
          <a:xfrm>
            <a:off x="0" y="6138545"/>
            <a:ext cx="611505" cy="719455"/>
          </a:xfrm>
          <a:prstGeom prst="rect">
            <a:avLst/>
          </a:prstGeom>
          <a:solidFill>
            <a:srgbClr val="E22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1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yamatábra: Adatok 2">
            <a:extLst>
              <a:ext uri="{FF2B5EF4-FFF2-40B4-BE49-F238E27FC236}">
                <a16:creationId xmlns:a16="http://schemas.microsoft.com/office/drawing/2014/main" id="{47CA5FCD-4B61-4BA8-B745-461E707A6F8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279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999DB2-09CA-440E-AD15-513C126CA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Penalties</a:t>
            </a:r>
            <a:r>
              <a:rPr lang="hu-HU" dirty="0"/>
              <a:t> </a:t>
            </a:r>
            <a:r>
              <a:rPr lang="hu-HU" dirty="0" err="1"/>
              <a:t>imposed</a:t>
            </a:r>
            <a:r>
              <a:rPr lang="hu-HU" dirty="0"/>
              <a:t> </a:t>
            </a:r>
            <a:br>
              <a:rPr lang="hu-HU" dirty="0"/>
            </a:b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discributors</a:t>
            </a:r>
            <a:r>
              <a:rPr lang="hu-HU" dirty="0"/>
              <a:t>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0DCBDA-48CC-4B4F-B802-9C0C32675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Your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Name</a:t>
            </a:r>
            <a:endParaRPr lang="hu-HU" sz="32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hu-HU" sz="3200" dirty="0" err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Organisation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Country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8672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9955057-3F16-45BF-8047-EA1643BC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81" y="0"/>
            <a:ext cx="9701980" cy="1263355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Penalties imposed by </a:t>
            </a:r>
            <a:r>
              <a:rPr lang="en-US" dirty="0" err="1">
                <a:ea typeface="Calibri" panose="020F0502020204030204" pitchFamily="34" charset="0"/>
              </a:rPr>
              <a:t>discributors</a:t>
            </a:r>
            <a:r>
              <a:rPr lang="en-US" dirty="0">
                <a:ea typeface="Calibri" panose="020F0502020204030204" pitchFamily="34" charset="0"/>
              </a:rPr>
              <a:t> </a:t>
            </a:r>
            <a:endParaRPr lang="hu-HU" sz="6000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9B2A2508-EF80-4DF7-81D0-8454DE8712F0}"/>
              </a:ext>
            </a:extLst>
          </p:cNvPr>
          <p:cNvSpPr txBox="1"/>
          <p:nvPr/>
        </p:nvSpPr>
        <p:spPr>
          <a:xfrm>
            <a:off x="9931398" y="368483"/>
            <a:ext cx="199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may</a:t>
            </a:r>
            <a:r>
              <a:rPr lang="hu-HU" dirty="0"/>
              <a:t> add </a:t>
            </a:r>
            <a:r>
              <a:rPr lang="hu-HU" dirty="0" err="1"/>
              <a:t>your</a:t>
            </a:r>
            <a:r>
              <a:rPr lang="hu-HU" dirty="0"/>
              <a:t> LOGO here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3045005-FE45-4FC0-8632-6879B2CE88F1}"/>
              </a:ext>
            </a:extLst>
          </p:cNvPr>
          <p:cNvSpPr txBox="1"/>
          <p:nvPr/>
        </p:nvSpPr>
        <p:spPr>
          <a:xfrm>
            <a:off x="540774" y="1455625"/>
            <a:ext cx="1138198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In which cases the distributor (supplier) pays a penalty to the consumers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The quantity/ value of the penalty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In which cases the intended penalty is not applied/ paid</a:t>
            </a:r>
          </a:p>
          <a:p>
            <a:endParaRPr lang="hu-H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052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52</Words>
  <Application>Microsoft Office PowerPoint</Application>
  <PresentationFormat>Szélesvásznú</PresentationFormat>
  <Paragraphs>8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7" baseType="lpstr">
      <vt:lpstr>Arial</vt:lpstr>
      <vt:lpstr>Calibri</vt:lpstr>
      <vt:lpstr>Gisha</vt:lpstr>
      <vt:lpstr>Segoe UI</vt:lpstr>
      <vt:lpstr>1_Office-téma</vt:lpstr>
      <vt:lpstr>Penalties imposed  by discributors </vt:lpstr>
      <vt:lpstr>Penalties imposed by discributors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Csombor Krisztina</dc:creator>
  <cp:lastModifiedBy>Csombor Krisztina</cp:lastModifiedBy>
  <cp:revision>23</cp:revision>
  <dcterms:created xsi:type="dcterms:W3CDTF">2019-01-25T08:35:21Z</dcterms:created>
  <dcterms:modified xsi:type="dcterms:W3CDTF">2022-05-19T09:24:28Z</dcterms:modified>
</cp:coreProperties>
</file>