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 id="2147483665" r:id="rId3"/>
    <p:sldMasterId id="2147483682" r:id="rId4"/>
  </p:sldMasterIdLst>
  <p:notesMasterIdLst>
    <p:notesMasterId r:id="rId6"/>
  </p:notesMasterIdLst>
  <p:handoutMasterIdLst>
    <p:handoutMasterId r:id="rId7"/>
  </p:handoutMasterIdLst>
  <p:sldIdLst>
    <p:sldId id="265" r:id="rId5"/>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28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301B821-A1FF-4177-AEE7-76D212191A09}" styleName="Közepesen sötét stílus 1 – 1. jelölőszín">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505E3EF-67EA-436B-97B2-0124C06EBD24}" styleName="Közepesen sötét stílus 4 – 3. jelölőszín">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778" y="58"/>
      </p:cViewPr>
      <p:guideLst/>
    </p:cSldViewPr>
  </p:slideViewPr>
  <p:notesTextViewPr>
    <p:cViewPr>
      <p:scale>
        <a:sx n="1" d="1"/>
        <a:sy n="1" d="1"/>
      </p:scale>
      <p:origin x="0" y="0"/>
    </p:cViewPr>
  </p:notesTextViewPr>
  <p:notesViewPr>
    <p:cSldViewPr snapToGrid="0">
      <p:cViewPr varScale="1">
        <p:scale>
          <a:sx n="63" d="100"/>
          <a:sy n="63" d="100"/>
        </p:scale>
        <p:origin x="3134" y="6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handoutMaster" Target="handoutMasters/handout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a:extLst>
              <a:ext uri="{FF2B5EF4-FFF2-40B4-BE49-F238E27FC236}">
                <a16:creationId xmlns:a16="http://schemas.microsoft.com/office/drawing/2014/main" id="{8664E5C9-96F8-715D-D2FF-1493D6907AF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a:extLst>
              <a:ext uri="{FF2B5EF4-FFF2-40B4-BE49-F238E27FC236}">
                <a16:creationId xmlns:a16="http://schemas.microsoft.com/office/drawing/2014/main" id="{79F93D40-9D04-E9F3-140B-6C9EDCC54AB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E4C11B4-9CB0-49CC-838A-8CE7DBB98137}" type="datetimeFigureOut">
              <a:rPr lang="hu-HU" smtClean="0"/>
              <a:t>2023. 05. 21.</a:t>
            </a:fld>
            <a:endParaRPr lang="hu-HU"/>
          </a:p>
        </p:txBody>
      </p:sp>
      <p:sp>
        <p:nvSpPr>
          <p:cNvPr id="4" name="Élőláb helye 3">
            <a:extLst>
              <a:ext uri="{FF2B5EF4-FFF2-40B4-BE49-F238E27FC236}">
                <a16:creationId xmlns:a16="http://schemas.microsoft.com/office/drawing/2014/main" id="{CF22C338-5516-6A79-A2C5-D89927394FF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5" name="Dia számának helye 4">
            <a:extLst>
              <a:ext uri="{FF2B5EF4-FFF2-40B4-BE49-F238E27FC236}">
                <a16:creationId xmlns:a16="http://schemas.microsoft.com/office/drawing/2014/main" id="{06C9A33D-CC7C-BD7F-0F27-9BA7E156797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9DA2EA7-4ED0-4794-963D-907B43E2C7B7}" type="slidenum">
              <a:rPr lang="hu-HU" smtClean="0"/>
              <a:t>‹#›</a:t>
            </a:fld>
            <a:endParaRPr lang="hu-HU"/>
          </a:p>
        </p:txBody>
      </p:sp>
    </p:spTree>
    <p:extLst>
      <p:ext uri="{BB962C8B-B14F-4D97-AF65-F5344CB8AC3E}">
        <p14:creationId xmlns:p14="http://schemas.microsoft.com/office/powerpoint/2010/main" val="27304030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5930-D8B8-453E-A9D9-417FB26209D5}" type="datetimeFigureOut">
              <a:rPr lang="hu-HU" smtClean="0"/>
              <a:t>2023. 05. 21.</a:t>
            </a:fld>
            <a:endParaRPr lang="hu-HU"/>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579867-1AEC-4F0F-A6D2-7B1942994051}" type="slidenum">
              <a:rPr lang="hu-HU" smtClean="0"/>
              <a:t>‹#›</a:t>
            </a:fld>
            <a:endParaRPr lang="hu-HU"/>
          </a:p>
        </p:txBody>
      </p:sp>
    </p:spTree>
    <p:extLst>
      <p:ext uri="{BB962C8B-B14F-4D97-AF65-F5344CB8AC3E}">
        <p14:creationId xmlns:p14="http://schemas.microsoft.com/office/powerpoint/2010/main" val="2786678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4" name="Folyamatábra: Adatok 2">
            <a:extLst>
              <a:ext uri="{FF2B5EF4-FFF2-40B4-BE49-F238E27FC236}">
                <a16:creationId xmlns:a16="http://schemas.microsoft.com/office/drawing/2014/main" id="{781AF611-7096-E60C-4B3C-6FD26E26ECE3}"/>
              </a:ext>
            </a:extLst>
          </p:cNvPr>
          <p:cNvSpPr/>
          <p:nvPr userDrawn="1"/>
        </p:nvSpPr>
        <p:spPr>
          <a:xfrm>
            <a:off x="0" y="0"/>
            <a:ext cx="360000" cy="6858000"/>
          </a:xfrm>
          <a:prstGeom prst="rect">
            <a:avLst/>
          </a:prstGeom>
          <a:solidFill>
            <a:srgbClr val="B1B1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hu-HU" dirty="0"/>
          </a:p>
        </p:txBody>
      </p:sp>
      <p:sp>
        <p:nvSpPr>
          <p:cNvPr id="16" name="Téglalap 15">
            <a:extLst>
              <a:ext uri="{FF2B5EF4-FFF2-40B4-BE49-F238E27FC236}">
                <a16:creationId xmlns:a16="http://schemas.microsoft.com/office/drawing/2014/main" id="{8247D3E2-555E-4F68-B4AB-0817B86557C0}"/>
              </a:ext>
            </a:extLst>
          </p:cNvPr>
          <p:cNvSpPr/>
          <p:nvPr userDrawn="1"/>
        </p:nvSpPr>
        <p:spPr>
          <a:xfrm>
            <a:off x="0" y="6138545"/>
            <a:ext cx="611505" cy="719455"/>
          </a:xfrm>
          <a:prstGeom prst="rect">
            <a:avLst/>
          </a:prstGeom>
          <a:solidFill>
            <a:srgbClr val="E228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hu-HU" dirty="0"/>
          </a:p>
        </p:txBody>
      </p:sp>
      <p:sp>
        <p:nvSpPr>
          <p:cNvPr id="2" name="Cím 1">
            <a:extLst>
              <a:ext uri="{FF2B5EF4-FFF2-40B4-BE49-F238E27FC236}">
                <a16:creationId xmlns:a16="http://schemas.microsoft.com/office/drawing/2014/main" id="{D5370CA0-A9DA-44F3-BF3D-52292DF9CE57}"/>
              </a:ext>
            </a:extLst>
          </p:cNvPr>
          <p:cNvSpPr>
            <a:spLocks noGrp="1"/>
          </p:cNvSpPr>
          <p:nvPr>
            <p:ph type="ctrTitle" hasCustomPrompt="1"/>
          </p:nvPr>
        </p:nvSpPr>
        <p:spPr>
          <a:xfrm>
            <a:off x="1524000" y="1371600"/>
            <a:ext cx="9144000" cy="2138362"/>
          </a:xfrm>
          <a:prstGeom prst="rect">
            <a:avLst/>
          </a:prstGeom>
        </p:spPr>
        <p:txBody>
          <a:bodyPr anchor="b"/>
          <a:lstStyle>
            <a:lvl1pPr algn="ctr">
              <a:defRPr sz="4500" b="1">
                <a:latin typeface="Segoe UI" panose="020B0502040204020203" pitchFamily="34" charset="0"/>
                <a:cs typeface="Segoe UI" panose="020B0502040204020203" pitchFamily="34" charset="0"/>
              </a:defRPr>
            </a:lvl1pPr>
          </a:lstStyle>
          <a:p>
            <a:r>
              <a:rPr lang="hu-HU" dirty="0" err="1"/>
              <a:t>Presentation</a:t>
            </a:r>
            <a:r>
              <a:rPr lang="hu-HU" dirty="0"/>
              <a:t> </a:t>
            </a:r>
            <a:r>
              <a:rPr lang="hu-HU" dirty="0" err="1"/>
              <a:t>Title</a:t>
            </a:r>
            <a:endParaRPr lang="hu-HU" dirty="0"/>
          </a:p>
        </p:txBody>
      </p:sp>
      <p:sp>
        <p:nvSpPr>
          <p:cNvPr id="3" name="Alcím 2">
            <a:extLst>
              <a:ext uri="{FF2B5EF4-FFF2-40B4-BE49-F238E27FC236}">
                <a16:creationId xmlns:a16="http://schemas.microsoft.com/office/drawing/2014/main" id="{E1E154CF-AA21-458A-9AF0-9E70A7959BB5}"/>
              </a:ext>
            </a:extLst>
          </p:cNvPr>
          <p:cNvSpPr>
            <a:spLocks noGrp="1"/>
          </p:cNvSpPr>
          <p:nvPr>
            <p:ph type="subTitle" idx="1" hasCustomPrompt="1"/>
          </p:nvPr>
        </p:nvSpPr>
        <p:spPr>
          <a:xfrm>
            <a:off x="1524000" y="3602038"/>
            <a:ext cx="9144000" cy="1655762"/>
          </a:xfrm>
          <a:prstGeom prst="rect">
            <a:avLst/>
          </a:prstGeom>
        </p:spPr>
        <p:txBody>
          <a:bodyPr>
            <a:normAutofit/>
          </a:bodyPr>
          <a:lstStyle>
            <a:lvl1pPr marL="0" indent="0" algn="ctr">
              <a:buNone/>
              <a:defRPr sz="3200">
                <a:latin typeface="Segoe UI" panose="020B0502040204020203" pitchFamily="34" charset="0"/>
                <a:cs typeface="Segoe UI" panose="020B050204020402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hu-HU" dirty="0" err="1"/>
              <a:t>Your</a:t>
            </a:r>
            <a:r>
              <a:rPr lang="hu-HU" dirty="0"/>
              <a:t> </a:t>
            </a:r>
            <a:r>
              <a:rPr lang="hu-HU" dirty="0" err="1"/>
              <a:t>Name</a:t>
            </a:r>
            <a:r>
              <a:rPr lang="hu-HU" dirty="0"/>
              <a:t>,</a:t>
            </a:r>
          </a:p>
          <a:p>
            <a:r>
              <a:rPr lang="hu-HU" dirty="0"/>
              <a:t>Organization</a:t>
            </a:r>
          </a:p>
        </p:txBody>
      </p:sp>
      <p:pic>
        <p:nvPicPr>
          <p:cNvPr id="9" name="Kép 8">
            <a:extLst>
              <a:ext uri="{FF2B5EF4-FFF2-40B4-BE49-F238E27FC236}">
                <a16:creationId xmlns:a16="http://schemas.microsoft.com/office/drawing/2014/main" id="{27DBCB8F-449D-4074-B471-0B6D888EE8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997" y="6354834"/>
            <a:ext cx="360000" cy="360000"/>
          </a:xfrm>
          <a:prstGeom prst="rect">
            <a:avLst/>
          </a:prstGeom>
        </p:spPr>
      </p:pic>
      <p:pic>
        <p:nvPicPr>
          <p:cNvPr id="11" name="Kép 10">
            <a:extLst>
              <a:ext uri="{FF2B5EF4-FFF2-40B4-BE49-F238E27FC236}">
                <a16:creationId xmlns:a16="http://schemas.microsoft.com/office/drawing/2014/main" id="{BA5BC818-A105-4F88-AF17-43DD6754DD8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914" r="6821"/>
          <a:stretch/>
        </p:blipFill>
        <p:spPr>
          <a:xfrm>
            <a:off x="10275240" y="161164"/>
            <a:ext cx="1592580" cy="1080000"/>
          </a:xfrm>
          <a:prstGeom prst="rect">
            <a:avLst/>
          </a:prstGeom>
        </p:spPr>
      </p:pic>
      <p:cxnSp>
        <p:nvCxnSpPr>
          <p:cNvPr id="12" name="Egyenes összekötő 11">
            <a:extLst>
              <a:ext uri="{FF2B5EF4-FFF2-40B4-BE49-F238E27FC236}">
                <a16:creationId xmlns:a16="http://schemas.microsoft.com/office/drawing/2014/main" id="{D328BDBF-899E-45FC-8C4E-272965521EB8}"/>
              </a:ext>
            </a:extLst>
          </p:cNvPr>
          <p:cNvCxnSpPr>
            <a:cxnSpLocks/>
          </p:cNvCxnSpPr>
          <p:nvPr userDrawn="1"/>
        </p:nvCxnSpPr>
        <p:spPr>
          <a:xfrm>
            <a:off x="8280000" y="1260213"/>
            <a:ext cx="3600000" cy="0"/>
          </a:xfrm>
          <a:prstGeom prst="line">
            <a:avLst/>
          </a:prstGeom>
          <a:ln w="12700">
            <a:solidFill>
              <a:srgbClr val="B1B1B1"/>
            </a:solidFill>
          </a:ln>
        </p:spPr>
        <p:style>
          <a:lnRef idx="1">
            <a:schemeClr val="accent1"/>
          </a:lnRef>
          <a:fillRef idx="0">
            <a:schemeClr val="accent1"/>
          </a:fillRef>
          <a:effectRef idx="0">
            <a:schemeClr val="accent1"/>
          </a:effectRef>
          <a:fontRef idx="minor">
            <a:schemeClr val="tx1"/>
          </a:fontRef>
        </p:style>
      </p:cxnSp>
      <p:cxnSp>
        <p:nvCxnSpPr>
          <p:cNvPr id="13" name="Egyenes összekötő 12">
            <a:extLst>
              <a:ext uri="{FF2B5EF4-FFF2-40B4-BE49-F238E27FC236}">
                <a16:creationId xmlns:a16="http://schemas.microsoft.com/office/drawing/2014/main" id="{0201FB97-2297-4072-9D05-90AB6D137F1A}"/>
              </a:ext>
            </a:extLst>
          </p:cNvPr>
          <p:cNvCxnSpPr>
            <a:cxnSpLocks/>
          </p:cNvCxnSpPr>
          <p:nvPr userDrawn="1"/>
        </p:nvCxnSpPr>
        <p:spPr>
          <a:xfrm>
            <a:off x="10260000" y="1260213"/>
            <a:ext cx="1620000" cy="0"/>
          </a:xfrm>
          <a:prstGeom prst="line">
            <a:avLst/>
          </a:prstGeom>
          <a:ln w="31750">
            <a:solidFill>
              <a:srgbClr val="E22826"/>
            </a:solidFill>
          </a:ln>
        </p:spPr>
        <p:style>
          <a:lnRef idx="1">
            <a:schemeClr val="accent1"/>
          </a:lnRef>
          <a:fillRef idx="0">
            <a:schemeClr val="accent1"/>
          </a:fillRef>
          <a:effectRef idx="0">
            <a:schemeClr val="accent1"/>
          </a:effectRef>
          <a:fontRef idx="minor">
            <a:schemeClr val="tx1"/>
          </a:fontRef>
        </p:style>
      </p:cxnSp>
      <p:sp>
        <p:nvSpPr>
          <p:cNvPr id="14" name="Rectangle 3">
            <a:extLst>
              <a:ext uri="{FF2B5EF4-FFF2-40B4-BE49-F238E27FC236}">
                <a16:creationId xmlns:a16="http://schemas.microsoft.com/office/drawing/2014/main" id="{3F1FE0CC-4F17-47C9-8CA6-72EE8FA993D1}"/>
              </a:ext>
            </a:extLst>
          </p:cNvPr>
          <p:cNvSpPr>
            <a:spLocks noChangeArrowheads="1"/>
          </p:cNvSpPr>
          <p:nvPr userDrawn="1"/>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u-HU"/>
          </a:p>
        </p:txBody>
      </p:sp>
      <p:sp>
        <p:nvSpPr>
          <p:cNvPr id="15" name="Rectangle 4">
            <a:extLst>
              <a:ext uri="{FF2B5EF4-FFF2-40B4-BE49-F238E27FC236}">
                <a16:creationId xmlns:a16="http://schemas.microsoft.com/office/drawing/2014/main" id="{0C32FCBD-B509-49B1-AC51-BDFC810B6370}"/>
              </a:ext>
            </a:extLst>
          </p:cNvPr>
          <p:cNvSpPr>
            <a:spLocks noChangeArrowheads="1"/>
          </p:cNvSpPr>
          <p:nvPr userDrawn="1"/>
        </p:nvSpPr>
        <p:spPr bwMode="auto">
          <a:xfrm>
            <a:off x="0" y="45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u-HU"/>
          </a:p>
        </p:txBody>
      </p:sp>
      <p:sp>
        <p:nvSpPr>
          <p:cNvPr id="19" name="Szövegdoboz 18">
            <a:extLst>
              <a:ext uri="{FF2B5EF4-FFF2-40B4-BE49-F238E27FC236}">
                <a16:creationId xmlns:a16="http://schemas.microsoft.com/office/drawing/2014/main" id="{404EAAB6-76C6-4D67-9955-FECDC65B3AC6}"/>
              </a:ext>
            </a:extLst>
          </p:cNvPr>
          <p:cNvSpPr txBox="1"/>
          <p:nvPr userDrawn="1"/>
        </p:nvSpPr>
        <p:spPr>
          <a:xfrm>
            <a:off x="618005" y="6211669"/>
            <a:ext cx="10415016" cy="584775"/>
          </a:xfrm>
          <a:prstGeom prst="rect">
            <a:avLst/>
          </a:prstGeom>
          <a:noFill/>
        </p:spPr>
        <p:txBody>
          <a:bodyPr wrap="square" rtlCol="0">
            <a:spAutoFit/>
          </a:bodyPr>
          <a:lstStyle/>
          <a:p>
            <a:r>
              <a:rPr lang="hu-HU" sz="1600" b="1" dirty="0">
                <a:solidFill>
                  <a:schemeClr val="bg2">
                    <a:lumMod val="25000"/>
                  </a:schemeClr>
                </a:solidFill>
                <a:latin typeface="Segoe UI" panose="020B0502040204020203" pitchFamily="34" charset="0"/>
                <a:cs typeface="Segoe UI" panose="020B0502040204020203" pitchFamily="34" charset="0"/>
              </a:rPr>
              <a:t>ERRA </a:t>
            </a:r>
            <a:r>
              <a:rPr lang="hu-HU" sz="1600" b="1" dirty="0" err="1">
                <a:solidFill>
                  <a:schemeClr val="bg2">
                    <a:lumMod val="25000"/>
                  </a:schemeClr>
                </a:solidFill>
                <a:latin typeface="Segoe UI" panose="020B0502040204020203" pitchFamily="34" charset="0"/>
                <a:cs typeface="Segoe UI" panose="020B0502040204020203" pitchFamily="34" charset="0"/>
              </a:rPr>
              <a:t>Customer</a:t>
            </a:r>
            <a:r>
              <a:rPr lang="hu-HU" sz="1600" b="1" dirty="0">
                <a:solidFill>
                  <a:schemeClr val="bg2">
                    <a:lumMod val="25000"/>
                  </a:schemeClr>
                </a:solidFill>
                <a:latin typeface="Segoe UI" panose="020B0502040204020203" pitchFamily="34" charset="0"/>
                <a:cs typeface="Segoe UI" panose="020B0502040204020203" pitchFamily="34" charset="0"/>
              </a:rPr>
              <a:t> </a:t>
            </a:r>
            <a:r>
              <a:rPr lang="hu-HU" sz="1600" b="1" dirty="0" err="1">
                <a:solidFill>
                  <a:schemeClr val="bg2">
                    <a:lumMod val="25000"/>
                  </a:schemeClr>
                </a:solidFill>
                <a:latin typeface="Segoe UI" panose="020B0502040204020203" pitchFamily="34" charset="0"/>
                <a:cs typeface="Segoe UI" panose="020B0502040204020203" pitchFamily="34" charset="0"/>
              </a:rPr>
              <a:t>Protection</a:t>
            </a:r>
            <a:r>
              <a:rPr lang="hu-HU" sz="1600" b="1" dirty="0">
                <a:solidFill>
                  <a:schemeClr val="bg2">
                    <a:lumMod val="25000"/>
                  </a:schemeClr>
                </a:solidFill>
                <a:latin typeface="Segoe UI" panose="020B0502040204020203" pitchFamily="34" charset="0"/>
                <a:cs typeface="Segoe UI" panose="020B0502040204020203" pitchFamily="34" charset="0"/>
              </a:rPr>
              <a:t> </a:t>
            </a:r>
            <a:r>
              <a:rPr lang="hu-HU" sz="1600" b="1" dirty="0" err="1">
                <a:solidFill>
                  <a:schemeClr val="bg2">
                    <a:lumMod val="25000"/>
                  </a:schemeClr>
                </a:solidFill>
                <a:latin typeface="Segoe UI" panose="020B0502040204020203" pitchFamily="34" charset="0"/>
                <a:cs typeface="Segoe UI" panose="020B0502040204020203" pitchFamily="34" charset="0"/>
              </a:rPr>
              <a:t>Working</a:t>
            </a:r>
            <a:r>
              <a:rPr lang="hu-HU" sz="1600" b="1" dirty="0">
                <a:solidFill>
                  <a:schemeClr val="bg2">
                    <a:lumMod val="25000"/>
                  </a:schemeClr>
                </a:solidFill>
                <a:latin typeface="Segoe UI" panose="020B0502040204020203" pitchFamily="34" charset="0"/>
                <a:cs typeface="Segoe UI" panose="020B0502040204020203" pitchFamily="34" charset="0"/>
              </a:rPr>
              <a:t> Group Meeting</a:t>
            </a:r>
          </a:p>
          <a:p>
            <a:r>
              <a:rPr lang="hu-HU" sz="1600" dirty="0" err="1">
                <a:solidFill>
                  <a:schemeClr val="bg2">
                    <a:lumMod val="25000"/>
                  </a:schemeClr>
                </a:solidFill>
                <a:latin typeface="Segoe UI" panose="020B0502040204020203" pitchFamily="34" charset="0"/>
                <a:cs typeface="Segoe UI" panose="020B0502040204020203" pitchFamily="34" charset="0"/>
              </a:rPr>
              <a:t>June</a:t>
            </a:r>
            <a:r>
              <a:rPr lang="hu-HU" sz="1600" dirty="0">
                <a:solidFill>
                  <a:schemeClr val="bg2">
                    <a:lumMod val="25000"/>
                  </a:schemeClr>
                </a:solidFill>
                <a:latin typeface="Segoe UI" panose="020B0502040204020203" pitchFamily="34" charset="0"/>
                <a:cs typeface="Segoe UI" panose="020B0502040204020203" pitchFamily="34" charset="0"/>
              </a:rPr>
              <a:t> 12, 2023 | Online Meeting</a:t>
            </a:r>
          </a:p>
        </p:txBody>
      </p:sp>
    </p:spTree>
    <p:extLst>
      <p:ext uri="{BB962C8B-B14F-4D97-AF65-F5344CB8AC3E}">
        <p14:creationId xmlns:p14="http://schemas.microsoft.com/office/powerpoint/2010/main" val="1030777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ím és tartalo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496839E4-8972-417F-BE60-14626952C59C}"/>
              </a:ext>
            </a:extLst>
          </p:cNvPr>
          <p:cNvSpPr>
            <a:spLocks noGrp="1"/>
          </p:cNvSpPr>
          <p:nvPr>
            <p:ph type="title" hasCustomPrompt="1"/>
          </p:nvPr>
        </p:nvSpPr>
        <p:spPr>
          <a:xfrm>
            <a:off x="838200" y="244213"/>
            <a:ext cx="11084558" cy="894872"/>
          </a:xfrm>
          <a:prstGeom prst="rect">
            <a:avLst/>
          </a:prstGeom>
        </p:spPr>
        <p:txBody>
          <a:bodyPr anchor="ctr"/>
          <a:lstStyle>
            <a:lvl1pPr>
              <a:defRPr sz="3600" b="1">
                <a:latin typeface="Segoe UI" panose="020B0502040204020203" pitchFamily="34" charset="0"/>
                <a:cs typeface="Segoe UI" panose="020B0502040204020203" pitchFamily="34" charset="0"/>
              </a:defRPr>
            </a:lvl1pPr>
          </a:lstStyle>
          <a:p>
            <a:r>
              <a:rPr lang="hu-HU" dirty="0" err="1"/>
              <a:t>Slide</a:t>
            </a:r>
            <a:r>
              <a:rPr lang="hu-HU" dirty="0"/>
              <a:t> </a:t>
            </a:r>
            <a:r>
              <a:rPr lang="hu-HU" dirty="0" err="1"/>
              <a:t>Title</a:t>
            </a:r>
            <a:endParaRPr lang="hu-HU" dirty="0"/>
          </a:p>
        </p:txBody>
      </p:sp>
      <p:sp>
        <p:nvSpPr>
          <p:cNvPr id="3" name="Tartalom helye 2">
            <a:extLst>
              <a:ext uri="{FF2B5EF4-FFF2-40B4-BE49-F238E27FC236}">
                <a16:creationId xmlns:a16="http://schemas.microsoft.com/office/drawing/2014/main" id="{543F9272-5BFF-4E66-B3BE-0D01A5F96840}"/>
              </a:ext>
            </a:extLst>
          </p:cNvPr>
          <p:cNvSpPr>
            <a:spLocks noGrp="1"/>
          </p:cNvSpPr>
          <p:nvPr>
            <p:ph idx="1" hasCustomPrompt="1"/>
          </p:nvPr>
        </p:nvSpPr>
        <p:spPr>
          <a:xfrm>
            <a:off x="838199" y="1380915"/>
            <a:ext cx="11084559" cy="4757622"/>
          </a:xfrm>
          <a:prstGeom prst="rect">
            <a:avLst/>
          </a:prstGeom>
        </p:spPr>
        <p:txBody>
          <a:bodyPr/>
          <a:lstStyle>
            <a:lvl1pPr>
              <a:lnSpc>
                <a:spcPct val="100000"/>
              </a:lnSpc>
              <a:spcBef>
                <a:spcPts val="0"/>
              </a:spcBef>
              <a:spcAft>
                <a:spcPts val="600"/>
              </a:spcAft>
              <a:defRPr sz="2800">
                <a:latin typeface="Segoe UI" panose="020B0502040204020203" pitchFamily="34" charset="0"/>
                <a:cs typeface="Segoe UI" panose="020B0502040204020203" pitchFamily="34" charset="0"/>
              </a:defRPr>
            </a:lvl1pPr>
            <a:lvl2pPr>
              <a:lnSpc>
                <a:spcPct val="100000"/>
              </a:lnSpc>
              <a:spcBef>
                <a:spcPts val="0"/>
              </a:spcBef>
              <a:spcAft>
                <a:spcPts val="600"/>
              </a:spcAft>
              <a:defRPr sz="2400">
                <a:latin typeface="Segoe UI" panose="020B0502040204020203" pitchFamily="34" charset="0"/>
                <a:cs typeface="Segoe UI" panose="020B0502040204020203" pitchFamily="34" charset="0"/>
              </a:defRPr>
            </a:lvl2pPr>
            <a:lvl3pPr>
              <a:lnSpc>
                <a:spcPct val="100000"/>
              </a:lnSpc>
              <a:spcBef>
                <a:spcPts val="0"/>
              </a:spcBef>
              <a:spcAft>
                <a:spcPts val="600"/>
              </a:spcAft>
              <a:defRPr sz="2000">
                <a:latin typeface="Segoe UI" panose="020B0502040204020203" pitchFamily="34" charset="0"/>
                <a:cs typeface="Segoe UI" panose="020B0502040204020203" pitchFamily="34" charset="0"/>
              </a:defRPr>
            </a:lvl3pPr>
            <a:lvl4pPr>
              <a:lnSpc>
                <a:spcPct val="100000"/>
              </a:lnSpc>
              <a:spcBef>
                <a:spcPts val="0"/>
              </a:spcBef>
              <a:spcAft>
                <a:spcPts val="600"/>
              </a:spcAft>
              <a:defRPr sz="2000">
                <a:latin typeface="Segoe UI" panose="020B0502040204020203" pitchFamily="34" charset="0"/>
                <a:cs typeface="Segoe UI" panose="020B0502040204020203" pitchFamily="34" charset="0"/>
              </a:defRPr>
            </a:lvl4pPr>
            <a:lvl5pPr>
              <a:lnSpc>
                <a:spcPct val="100000"/>
              </a:lnSpc>
              <a:spcBef>
                <a:spcPts val="0"/>
              </a:spcBef>
              <a:spcAft>
                <a:spcPts val="600"/>
              </a:spcAft>
              <a:defRPr sz="2000">
                <a:latin typeface="Segoe UI" panose="020B0502040204020203" pitchFamily="34" charset="0"/>
                <a:cs typeface="Segoe UI" panose="020B0502040204020203" pitchFamily="34" charset="0"/>
              </a:defRPr>
            </a:lvl5pPr>
          </a:lstStyle>
          <a:p>
            <a:pPr lvl="0"/>
            <a:r>
              <a:rPr lang="hu-HU" dirty="0" err="1"/>
              <a:t>Slide</a:t>
            </a:r>
            <a:r>
              <a:rPr lang="hu-HU" dirty="0"/>
              <a:t> Text</a:t>
            </a:r>
          </a:p>
          <a:p>
            <a:pPr lvl="1"/>
            <a:r>
              <a:rPr lang="hu-HU" dirty="0" err="1"/>
              <a:t>Slide</a:t>
            </a:r>
            <a:r>
              <a:rPr lang="hu-HU" dirty="0"/>
              <a:t> Text</a:t>
            </a:r>
          </a:p>
          <a:p>
            <a:pPr lvl="2"/>
            <a:r>
              <a:rPr lang="hu-HU" dirty="0" err="1"/>
              <a:t>Slide</a:t>
            </a:r>
            <a:r>
              <a:rPr lang="hu-HU" dirty="0"/>
              <a:t> Text</a:t>
            </a:r>
          </a:p>
        </p:txBody>
      </p:sp>
      <p:cxnSp>
        <p:nvCxnSpPr>
          <p:cNvPr id="8" name="Egyenes összekötő 7">
            <a:extLst>
              <a:ext uri="{FF2B5EF4-FFF2-40B4-BE49-F238E27FC236}">
                <a16:creationId xmlns:a16="http://schemas.microsoft.com/office/drawing/2014/main" id="{F5D1DDD4-D346-40CB-A0A5-41657491E10D}"/>
              </a:ext>
            </a:extLst>
          </p:cNvPr>
          <p:cNvCxnSpPr>
            <a:cxnSpLocks/>
          </p:cNvCxnSpPr>
          <p:nvPr userDrawn="1"/>
        </p:nvCxnSpPr>
        <p:spPr>
          <a:xfrm>
            <a:off x="345040" y="1260000"/>
            <a:ext cx="3600000" cy="0"/>
          </a:xfrm>
          <a:prstGeom prst="line">
            <a:avLst/>
          </a:prstGeom>
          <a:ln w="12700">
            <a:solidFill>
              <a:srgbClr val="B1B1B1"/>
            </a:solidFill>
          </a:ln>
        </p:spPr>
        <p:style>
          <a:lnRef idx="1">
            <a:schemeClr val="accent1"/>
          </a:lnRef>
          <a:fillRef idx="0">
            <a:schemeClr val="accent1"/>
          </a:fillRef>
          <a:effectRef idx="0">
            <a:schemeClr val="accent1"/>
          </a:effectRef>
          <a:fontRef idx="minor">
            <a:schemeClr val="tx1"/>
          </a:fontRef>
        </p:style>
      </p:cxnSp>
      <p:cxnSp>
        <p:nvCxnSpPr>
          <p:cNvPr id="9" name="Egyenes összekötő 8">
            <a:extLst>
              <a:ext uri="{FF2B5EF4-FFF2-40B4-BE49-F238E27FC236}">
                <a16:creationId xmlns:a16="http://schemas.microsoft.com/office/drawing/2014/main" id="{38EA5ED8-11E7-4A0F-BA9A-D0B71185813F}"/>
              </a:ext>
            </a:extLst>
          </p:cNvPr>
          <p:cNvCxnSpPr>
            <a:cxnSpLocks/>
          </p:cNvCxnSpPr>
          <p:nvPr userDrawn="1"/>
        </p:nvCxnSpPr>
        <p:spPr>
          <a:xfrm>
            <a:off x="345040" y="1260000"/>
            <a:ext cx="1620000" cy="0"/>
          </a:xfrm>
          <a:prstGeom prst="line">
            <a:avLst/>
          </a:prstGeom>
          <a:ln w="31750">
            <a:solidFill>
              <a:srgbClr val="E22826"/>
            </a:solidFill>
          </a:ln>
        </p:spPr>
        <p:style>
          <a:lnRef idx="1">
            <a:schemeClr val="accent1"/>
          </a:lnRef>
          <a:fillRef idx="0">
            <a:schemeClr val="accent1"/>
          </a:fillRef>
          <a:effectRef idx="0">
            <a:schemeClr val="accent1"/>
          </a:effectRef>
          <a:fontRef idx="minor">
            <a:schemeClr val="tx1"/>
          </a:fontRef>
        </p:style>
      </p:cxnSp>
      <p:sp>
        <p:nvSpPr>
          <p:cNvPr id="5" name="Szövegdoboz 4">
            <a:extLst>
              <a:ext uri="{FF2B5EF4-FFF2-40B4-BE49-F238E27FC236}">
                <a16:creationId xmlns:a16="http://schemas.microsoft.com/office/drawing/2014/main" id="{ACB36313-436F-4395-99A7-9E45268A521C}"/>
              </a:ext>
            </a:extLst>
          </p:cNvPr>
          <p:cNvSpPr txBox="1"/>
          <p:nvPr userDrawn="1"/>
        </p:nvSpPr>
        <p:spPr>
          <a:xfrm>
            <a:off x="9911492" y="6328995"/>
            <a:ext cx="1550131" cy="338554"/>
          </a:xfrm>
          <a:prstGeom prst="rect">
            <a:avLst/>
          </a:prstGeom>
          <a:noFill/>
        </p:spPr>
        <p:txBody>
          <a:bodyPr wrap="square" rtlCol="0">
            <a:spAutoFit/>
          </a:bodyPr>
          <a:lstStyle/>
          <a:p>
            <a:pPr algn="r"/>
            <a:r>
              <a:rPr lang="hu-HU" sz="1600" i="0" dirty="0">
                <a:solidFill>
                  <a:schemeClr val="bg2">
                    <a:lumMod val="25000"/>
                  </a:schemeClr>
                </a:solidFill>
                <a:latin typeface="Gisha" panose="020B0502040204020203" pitchFamily="34" charset="-79"/>
                <a:cs typeface="Gisha" panose="020B0502040204020203" pitchFamily="34" charset="-79"/>
              </a:rPr>
              <a:t>| </a:t>
            </a:r>
            <a:fld id="{037BA31A-5795-475D-8907-D1C300E0A453}" type="slidenum">
              <a:rPr lang="hu-HU" sz="1600" i="0" smtClean="0">
                <a:solidFill>
                  <a:schemeClr val="bg2">
                    <a:lumMod val="25000"/>
                  </a:schemeClr>
                </a:solidFill>
                <a:latin typeface="Gisha" panose="020B0502040204020203" pitchFamily="34" charset="-79"/>
                <a:cs typeface="Gisha" panose="020B0502040204020203" pitchFamily="34" charset="-79"/>
              </a:rPr>
              <a:pPr algn="r"/>
              <a:t>‹#›</a:t>
            </a:fld>
            <a:r>
              <a:rPr lang="hu-HU" sz="1600" i="0" dirty="0">
                <a:solidFill>
                  <a:schemeClr val="bg2">
                    <a:lumMod val="25000"/>
                  </a:schemeClr>
                </a:solidFill>
                <a:latin typeface="Gisha" panose="020B0502040204020203" pitchFamily="34" charset="-79"/>
                <a:cs typeface="Gisha" panose="020B0502040204020203" pitchFamily="34" charset="-79"/>
              </a:rPr>
              <a:t> |</a:t>
            </a:r>
          </a:p>
        </p:txBody>
      </p:sp>
      <p:sp>
        <p:nvSpPr>
          <p:cNvPr id="11" name="Téglalap 10">
            <a:extLst>
              <a:ext uri="{FF2B5EF4-FFF2-40B4-BE49-F238E27FC236}">
                <a16:creationId xmlns:a16="http://schemas.microsoft.com/office/drawing/2014/main" id="{2C9B1984-6140-41D5-9E41-72FF3F6814E1}"/>
              </a:ext>
            </a:extLst>
          </p:cNvPr>
          <p:cNvSpPr/>
          <p:nvPr userDrawn="1"/>
        </p:nvSpPr>
        <p:spPr>
          <a:xfrm>
            <a:off x="11580495" y="6138545"/>
            <a:ext cx="611505" cy="719455"/>
          </a:xfrm>
          <a:prstGeom prst="rect">
            <a:avLst/>
          </a:prstGeom>
          <a:solidFill>
            <a:srgbClr val="E228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hu-HU" dirty="0"/>
          </a:p>
        </p:txBody>
      </p:sp>
      <p:sp>
        <p:nvSpPr>
          <p:cNvPr id="4" name="Folyamatábra: Adatok 2">
            <a:extLst>
              <a:ext uri="{FF2B5EF4-FFF2-40B4-BE49-F238E27FC236}">
                <a16:creationId xmlns:a16="http://schemas.microsoft.com/office/drawing/2014/main" id="{A07538B8-03C4-8150-87A4-2C6DD309EA5B}"/>
              </a:ext>
            </a:extLst>
          </p:cNvPr>
          <p:cNvSpPr/>
          <p:nvPr userDrawn="1"/>
        </p:nvSpPr>
        <p:spPr>
          <a:xfrm>
            <a:off x="0" y="0"/>
            <a:ext cx="360000" cy="6858000"/>
          </a:xfrm>
          <a:prstGeom prst="rect">
            <a:avLst/>
          </a:prstGeom>
          <a:solidFill>
            <a:srgbClr val="B1B1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hu-HU" dirty="0"/>
          </a:p>
        </p:txBody>
      </p:sp>
    </p:spTree>
    <p:extLst>
      <p:ext uri="{BB962C8B-B14F-4D97-AF65-F5344CB8AC3E}">
        <p14:creationId xmlns:p14="http://schemas.microsoft.com/office/powerpoint/2010/main" val="3403304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ím és tartalom">
    <p:spTree>
      <p:nvGrpSpPr>
        <p:cNvPr id="1" name=""/>
        <p:cNvGrpSpPr/>
        <p:nvPr/>
      </p:nvGrpSpPr>
      <p:grpSpPr>
        <a:xfrm>
          <a:off x="0" y="0"/>
          <a:ext cx="0" cy="0"/>
          <a:chOff x="0" y="0"/>
          <a:chExt cx="0" cy="0"/>
        </a:xfrm>
      </p:grpSpPr>
      <p:sp>
        <p:nvSpPr>
          <p:cNvPr id="2" name="Folyamatábra: Adatok 2">
            <a:extLst>
              <a:ext uri="{FF2B5EF4-FFF2-40B4-BE49-F238E27FC236}">
                <a16:creationId xmlns:a16="http://schemas.microsoft.com/office/drawing/2014/main" id="{0D710426-3E93-5B95-FE68-07E71E5E94E5}"/>
              </a:ext>
            </a:extLst>
          </p:cNvPr>
          <p:cNvSpPr/>
          <p:nvPr userDrawn="1"/>
        </p:nvSpPr>
        <p:spPr>
          <a:xfrm>
            <a:off x="0" y="0"/>
            <a:ext cx="360000" cy="6858000"/>
          </a:xfrm>
          <a:prstGeom prst="rect">
            <a:avLst/>
          </a:prstGeom>
          <a:solidFill>
            <a:srgbClr val="B1B1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hu-HU" dirty="0"/>
          </a:p>
        </p:txBody>
      </p:sp>
      <p:sp>
        <p:nvSpPr>
          <p:cNvPr id="3" name="Tartalom helye 2">
            <a:extLst>
              <a:ext uri="{FF2B5EF4-FFF2-40B4-BE49-F238E27FC236}">
                <a16:creationId xmlns:a16="http://schemas.microsoft.com/office/drawing/2014/main" id="{543F9272-5BFF-4E66-B3BE-0D01A5F96840}"/>
              </a:ext>
            </a:extLst>
          </p:cNvPr>
          <p:cNvSpPr>
            <a:spLocks noGrp="1"/>
          </p:cNvSpPr>
          <p:nvPr>
            <p:ph idx="1"/>
          </p:nvPr>
        </p:nvSpPr>
        <p:spPr>
          <a:xfrm>
            <a:off x="838200" y="1380915"/>
            <a:ext cx="10774680" cy="4532199"/>
          </a:xfrm>
          <a:prstGeom prst="rect">
            <a:avLst/>
          </a:prstGeom>
        </p:spPr>
        <p:txBody>
          <a:bodyPr/>
          <a:lstStyle>
            <a:lvl1pPr marL="0" indent="0">
              <a:lnSpc>
                <a:spcPct val="100000"/>
              </a:lnSpc>
              <a:spcBef>
                <a:spcPts val="0"/>
              </a:spcBef>
              <a:spcAft>
                <a:spcPts val="600"/>
              </a:spcAft>
              <a:buNone/>
              <a:defRPr sz="2800">
                <a:latin typeface="Segoe UI" panose="020B0502040204020203" pitchFamily="34" charset="0"/>
                <a:cs typeface="Segoe UI" panose="020B0502040204020203" pitchFamily="34" charset="0"/>
              </a:defRPr>
            </a:lvl1pPr>
            <a:lvl2pPr>
              <a:lnSpc>
                <a:spcPct val="100000"/>
              </a:lnSpc>
              <a:spcBef>
                <a:spcPts val="0"/>
              </a:spcBef>
              <a:spcAft>
                <a:spcPts val="600"/>
              </a:spcAft>
              <a:defRPr sz="2400">
                <a:latin typeface="Segoe UI" panose="020B0502040204020203" pitchFamily="34" charset="0"/>
                <a:cs typeface="Segoe UI" panose="020B0502040204020203" pitchFamily="34" charset="0"/>
              </a:defRPr>
            </a:lvl2pPr>
            <a:lvl3pPr>
              <a:lnSpc>
                <a:spcPct val="100000"/>
              </a:lnSpc>
              <a:spcBef>
                <a:spcPts val="0"/>
              </a:spcBef>
              <a:spcAft>
                <a:spcPts val="600"/>
              </a:spcAft>
              <a:defRPr sz="2000">
                <a:latin typeface="Segoe UI" panose="020B0502040204020203" pitchFamily="34" charset="0"/>
                <a:cs typeface="Segoe UI" panose="020B0502040204020203" pitchFamily="34" charset="0"/>
              </a:defRPr>
            </a:lvl3pPr>
            <a:lvl4pPr>
              <a:lnSpc>
                <a:spcPct val="100000"/>
              </a:lnSpc>
              <a:spcBef>
                <a:spcPts val="0"/>
              </a:spcBef>
              <a:spcAft>
                <a:spcPts val="600"/>
              </a:spcAft>
              <a:defRPr sz="2000">
                <a:latin typeface="Segoe UI" panose="020B0502040204020203" pitchFamily="34" charset="0"/>
                <a:cs typeface="Segoe UI" panose="020B0502040204020203" pitchFamily="34" charset="0"/>
              </a:defRPr>
            </a:lvl4pPr>
            <a:lvl5pPr>
              <a:lnSpc>
                <a:spcPct val="100000"/>
              </a:lnSpc>
              <a:spcBef>
                <a:spcPts val="0"/>
              </a:spcBef>
              <a:spcAft>
                <a:spcPts val="600"/>
              </a:spcAft>
              <a:defRPr sz="2000">
                <a:latin typeface="Segoe UI" panose="020B0502040204020203" pitchFamily="34" charset="0"/>
                <a:cs typeface="Segoe UI" panose="020B0502040204020203" pitchFamily="34" charset="0"/>
              </a:defRPr>
            </a:lvl5pPr>
          </a:lstStyle>
          <a:p>
            <a:pPr lvl="0"/>
            <a:endParaRPr lang="hu-HU" dirty="0"/>
          </a:p>
        </p:txBody>
      </p:sp>
      <p:sp>
        <p:nvSpPr>
          <p:cNvPr id="7" name="Szövegdoboz 6">
            <a:extLst>
              <a:ext uri="{FF2B5EF4-FFF2-40B4-BE49-F238E27FC236}">
                <a16:creationId xmlns:a16="http://schemas.microsoft.com/office/drawing/2014/main" id="{3A3673EA-2337-4E78-B509-D137DC2065F5}"/>
              </a:ext>
            </a:extLst>
          </p:cNvPr>
          <p:cNvSpPr txBox="1"/>
          <p:nvPr userDrawn="1"/>
        </p:nvSpPr>
        <p:spPr>
          <a:xfrm>
            <a:off x="618004" y="6333221"/>
            <a:ext cx="10415016" cy="369332"/>
          </a:xfrm>
          <a:prstGeom prst="rect">
            <a:avLst/>
          </a:prstGeom>
          <a:noFill/>
        </p:spPr>
        <p:txBody>
          <a:bodyPr wrap="square" rtlCol="0">
            <a:spAutoFit/>
          </a:bodyPr>
          <a:lstStyle/>
          <a:p>
            <a:r>
              <a:rPr lang="hu-HU" sz="1800" b="0" dirty="0">
                <a:solidFill>
                  <a:schemeClr val="bg2">
                    <a:lumMod val="25000"/>
                  </a:schemeClr>
                </a:solidFill>
                <a:latin typeface="Gisha" panose="020B0502040204020203" pitchFamily="34" charset="-79"/>
                <a:cs typeface="Gisha" panose="020B0502040204020203" pitchFamily="34" charset="-79"/>
              </a:rPr>
              <a:t>https://erranet.org/</a:t>
            </a:r>
          </a:p>
        </p:txBody>
      </p:sp>
      <p:pic>
        <p:nvPicPr>
          <p:cNvPr id="10" name="Kép 9">
            <a:extLst>
              <a:ext uri="{FF2B5EF4-FFF2-40B4-BE49-F238E27FC236}">
                <a16:creationId xmlns:a16="http://schemas.microsoft.com/office/drawing/2014/main" id="{DEFE86DD-7A49-499F-B3EB-87AAD4CC1E8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914" r="6821"/>
          <a:stretch/>
        </p:blipFill>
        <p:spPr>
          <a:xfrm>
            <a:off x="10275240" y="161164"/>
            <a:ext cx="1592580" cy="1080000"/>
          </a:xfrm>
          <a:prstGeom prst="rect">
            <a:avLst/>
          </a:prstGeom>
        </p:spPr>
      </p:pic>
      <p:cxnSp>
        <p:nvCxnSpPr>
          <p:cNvPr id="11" name="Egyenes összekötő 10">
            <a:extLst>
              <a:ext uri="{FF2B5EF4-FFF2-40B4-BE49-F238E27FC236}">
                <a16:creationId xmlns:a16="http://schemas.microsoft.com/office/drawing/2014/main" id="{990C33DC-1355-480E-8391-6468F64B722E}"/>
              </a:ext>
            </a:extLst>
          </p:cNvPr>
          <p:cNvCxnSpPr>
            <a:cxnSpLocks/>
          </p:cNvCxnSpPr>
          <p:nvPr userDrawn="1"/>
        </p:nvCxnSpPr>
        <p:spPr>
          <a:xfrm>
            <a:off x="8280000" y="1260213"/>
            <a:ext cx="3600000" cy="0"/>
          </a:xfrm>
          <a:prstGeom prst="line">
            <a:avLst/>
          </a:prstGeom>
          <a:ln w="12700">
            <a:solidFill>
              <a:srgbClr val="B1B1B1"/>
            </a:solidFill>
          </a:ln>
        </p:spPr>
        <p:style>
          <a:lnRef idx="1">
            <a:schemeClr val="accent1"/>
          </a:lnRef>
          <a:fillRef idx="0">
            <a:schemeClr val="accent1"/>
          </a:fillRef>
          <a:effectRef idx="0">
            <a:schemeClr val="accent1"/>
          </a:effectRef>
          <a:fontRef idx="minor">
            <a:schemeClr val="tx1"/>
          </a:fontRef>
        </p:style>
      </p:cxnSp>
      <p:cxnSp>
        <p:nvCxnSpPr>
          <p:cNvPr id="12" name="Egyenes összekötő 11">
            <a:extLst>
              <a:ext uri="{FF2B5EF4-FFF2-40B4-BE49-F238E27FC236}">
                <a16:creationId xmlns:a16="http://schemas.microsoft.com/office/drawing/2014/main" id="{61D858B5-06A0-496C-AA94-14B4A5BF22DF}"/>
              </a:ext>
            </a:extLst>
          </p:cNvPr>
          <p:cNvCxnSpPr>
            <a:cxnSpLocks/>
          </p:cNvCxnSpPr>
          <p:nvPr userDrawn="1"/>
        </p:nvCxnSpPr>
        <p:spPr>
          <a:xfrm>
            <a:off x="10260000" y="1260213"/>
            <a:ext cx="1620000" cy="0"/>
          </a:xfrm>
          <a:prstGeom prst="line">
            <a:avLst/>
          </a:prstGeom>
          <a:ln w="31750">
            <a:solidFill>
              <a:srgbClr val="E22826"/>
            </a:solidFill>
          </a:ln>
        </p:spPr>
        <p:style>
          <a:lnRef idx="1">
            <a:schemeClr val="accent1"/>
          </a:lnRef>
          <a:fillRef idx="0">
            <a:schemeClr val="accent1"/>
          </a:fillRef>
          <a:effectRef idx="0">
            <a:schemeClr val="accent1"/>
          </a:effectRef>
          <a:fontRef idx="minor">
            <a:schemeClr val="tx1"/>
          </a:fontRef>
        </p:style>
      </p:cxnSp>
      <p:sp>
        <p:nvSpPr>
          <p:cNvPr id="8" name="Téglalap 7">
            <a:extLst>
              <a:ext uri="{FF2B5EF4-FFF2-40B4-BE49-F238E27FC236}">
                <a16:creationId xmlns:a16="http://schemas.microsoft.com/office/drawing/2014/main" id="{33EFD6A0-C0CB-44A8-9FF2-B0326E8EDB6E}"/>
              </a:ext>
            </a:extLst>
          </p:cNvPr>
          <p:cNvSpPr/>
          <p:nvPr userDrawn="1"/>
        </p:nvSpPr>
        <p:spPr>
          <a:xfrm>
            <a:off x="0" y="6138545"/>
            <a:ext cx="611505" cy="719455"/>
          </a:xfrm>
          <a:prstGeom prst="rect">
            <a:avLst/>
          </a:prstGeom>
          <a:solidFill>
            <a:srgbClr val="E228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hu-HU" dirty="0"/>
          </a:p>
        </p:txBody>
      </p:sp>
    </p:spTree>
    <p:extLst>
      <p:ext uri="{BB962C8B-B14F-4D97-AF65-F5344CB8AC3E}">
        <p14:creationId xmlns:p14="http://schemas.microsoft.com/office/powerpoint/2010/main" val="2651532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2AACF37B-30B3-4CBF-AC7D-1CBC5142517B}"/>
              </a:ext>
            </a:extLst>
          </p:cNvPr>
          <p:cNvSpPr>
            <a:spLocks noGrp="1"/>
          </p:cNvSpPr>
          <p:nvPr>
            <p:ph type="dt" sz="half" idx="10"/>
          </p:nvPr>
        </p:nvSpPr>
        <p:spPr/>
        <p:txBody>
          <a:bodyPr/>
          <a:lstStyle/>
          <a:p>
            <a:fld id="{0FF26470-6CA9-4D2A-B0C7-6AE364324EDE}" type="datetime1">
              <a:rPr lang="ru-RU" smtClean="0"/>
              <a:t>21.05.2023</a:t>
            </a:fld>
            <a:endParaRPr lang="ru-RU"/>
          </a:p>
        </p:txBody>
      </p:sp>
      <p:sp>
        <p:nvSpPr>
          <p:cNvPr id="3" name="Нижний колонтитул 2">
            <a:extLst>
              <a:ext uri="{FF2B5EF4-FFF2-40B4-BE49-F238E27FC236}">
                <a16:creationId xmlns:a16="http://schemas.microsoft.com/office/drawing/2014/main" id="{4B79E7A6-99BD-453D-B673-6ACA38B0EA15}"/>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004462AB-741B-4BA0-B483-2E92839E4F82}"/>
              </a:ext>
            </a:extLst>
          </p:cNvPr>
          <p:cNvSpPr>
            <a:spLocks noGrp="1"/>
          </p:cNvSpPr>
          <p:nvPr>
            <p:ph type="sldNum" sz="quarter" idx="12"/>
          </p:nvPr>
        </p:nvSpPr>
        <p:spPr/>
        <p:txBody>
          <a:bodyPr/>
          <a:lstStyle/>
          <a:p>
            <a:fld id="{56AC6F57-BE1A-4FB2-B478-C1994E2BD738}" type="slidenum">
              <a:rPr lang="ru-RU" smtClean="0"/>
              <a:t>‹#›</a:t>
            </a:fld>
            <a:endParaRPr lang="ru-RU"/>
          </a:p>
        </p:txBody>
      </p:sp>
      <p:sp>
        <p:nvSpPr>
          <p:cNvPr id="5" name="Folyamatábra: Adatok 2">
            <a:extLst>
              <a:ext uri="{FF2B5EF4-FFF2-40B4-BE49-F238E27FC236}">
                <a16:creationId xmlns:a16="http://schemas.microsoft.com/office/drawing/2014/main" id="{F40EA061-5D51-2DE0-3DB6-9D94C14383BC}"/>
              </a:ext>
            </a:extLst>
          </p:cNvPr>
          <p:cNvSpPr/>
          <p:nvPr userDrawn="1"/>
        </p:nvSpPr>
        <p:spPr>
          <a:xfrm>
            <a:off x="0" y="0"/>
            <a:ext cx="360000" cy="6858000"/>
          </a:xfrm>
          <a:prstGeom prst="rect">
            <a:avLst/>
          </a:prstGeom>
          <a:solidFill>
            <a:srgbClr val="B1B1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hu-HU" dirty="0"/>
          </a:p>
        </p:txBody>
      </p:sp>
    </p:spTree>
    <p:extLst>
      <p:ext uri="{BB962C8B-B14F-4D97-AF65-F5344CB8AC3E}">
        <p14:creationId xmlns:p14="http://schemas.microsoft.com/office/powerpoint/2010/main" val="125085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Warna Blank 01">
    <p:bg>
      <p:bgPr>
        <a:solidFill>
          <a:schemeClr val="bg1"/>
        </a:solidFill>
        <a:effectLst/>
      </p:bgPr>
    </p:bg>
    <p:spTree>
      <p:nvGrpSpPr>
        <p:cNvPr id="1" name=""/>
        <p:cNvGrpSpPr/>
        <p:nvPr/>
      </p:nvGrpSpPr>
      <p:grpSpPr>
        <a:xfrm>
          <a:off x="0" y="0"/>
          <a:ext cx="0" cy="0"/>
          <a:chOff x="0" y="0"/>
          <a:chExt cx="0" cy="0"/>
        </a:xfrm>
      </p:grpSpPr>
      <p:sp>
        <p:nvSpPr>
          <p:cNvPr id="2" name="Folyamatábra: Adatok 2">
            <a:extLst>
              <a:ext uri="{FF2B5EF4-FFF2-40B4-BE49-F238E27FC236}">
                <a16:creationId xmlns:a16="http://schemas.microsoft.com/office/drawing/2014/main" id="{F07B0C7C-1D25-6941-985C-38ED59593608}"/>
              </a:ext>
            </a:extLst>
          </p:cNvPr>
          <p:cNvSpPr/>
          <p:nvPr userDrawn="1"/>
        </p:nvSpPr>
        <p:spPr>
          <a:xfrm>
            <a:off x="0" y="0"/>
            <a:ext cx="360000" cy="6858000"/>
          </a:xfrm>
          <a:prstGeom prst="rect">
            <a:avLst/>
          </a:prstGeom>
          <a:solidFill>
            <a:srgbClr val="B1B1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hu-HU" dirty="0"/>
          </a:p>
        </p:txBody>
      </p:sp>
    </p:spTree>
    <p:extLst>
      <p:ext uri="{BB962C8B-B14F-4D97-AF65-F5344CB8AC3E}">
        <p14:creationId xmlns:p14="http://schemas.microsoft.com/office/powerpoint/2010/main" val="308856396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Warna Blank 01">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50600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cSld name="7_Titre et contenu">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smtClean="0"/>
            </a:lvl1pPr>
          </a:lstStyle>
          <a:p>
            <a:pPr>
              <a:defRPr/>
            </a:pPr>
            <a:endParaRPr lang="fr-FR" dirty="0"/>
          </a:p>
        </p:txBody>
      </p:sp>
      <p:sp>
        <p:nvSpPr>
          <p:cNvPr id="3" name="Espace réservé du numéro de diapositive 5"/>
          <p:cNvSpPr>
            <a:spLocks noGrp="1"/>
          </p:cNvSpPr>
          <p:nvPr>
            <p:ph type="sldNum" sz="quarter" idx="11"/>
          </p:nvPr>
        </p:nvSpPr>
        <p:spPr/>
        <p:txBody>
          <a:bodyPr/>
          <a:lstStyle>
            <a:lvl1pPr algn="r">
              <a:defRPr/>
            </a:lvl1pPr>
          </a:lstStyle>
          <a:p>
            <a:pPr>
              <a:defRPr/>
            </a:pPr>
            <a:endParaRPr lang="fr-FR" dirty="0"/>
          </a:p>
        </p:txBody>
      </p:sp>
    </p:spTree>
    <p:extLst>
      <p:ext uri="{BB962C8B-B14F-4D97-AF65-F5344CB8AC3E}">
        <p14:creationId xmlns:p14="http://schemas.microsoft.com/office/powerpoint/2010/main" val="2547100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8640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arna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58759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Warna Blank 01">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925607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2AACF37B-30B3-4CBF-AC7D-1CBC5142517B}"/>
              </a:ext>
            </a:extLst>
          </p:cNvPr>
          <p:cNvSpPr>
            <a:spLocks noGrp="1"/>
          </p:cNvSpPr>
          <p:nvPr>
            <p:ph type="dt" sz="half" idx="10"/>
          </p:nvPr>
        </p:nvSpPr>
        <p:spPr/>
        <p:txBody>
          <a:bodyPr/>
          <a:lstStyle/>
          <a:p>
            <a:fld id="{0FF26470-6CA9-4D2A-B0C7-6AE364324EDE}" type="datetime1">
              <a:rPr lang="ru-RU" smtClean="0"/>
              <a:t>21.05.2023</a:t>
            </a:fld>
            <a:endParaRPr lang="ru-RU"/>
          </a:p>
        </p:txBody>
      </p:sp>
      <p:sp>
        <p:nvSpPr>
          <p:cNvPr id="3" name="Нижний колонтитул 2">
            <a:extLst>
              <a:ext uri="{FF2B5EF4-FFF2-40B4-BE49-F238E27FC236}">
                <a16:creationId xmlns:a16="http://schemas.microsoft.com/office/drawing/2014/main" id="{4B79E7A6-99BD-453D-B673-6ACA38B0EA15}"/>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004462AB-741B-4BA0-B483-2E92839E4F82}"/>
              </a:ext>
            </a:extLst>
          </p:cNvPr>
          <p:cNvSpPr>
            <a:spLocks noGrp="1"/>
          </p:cNvSpPr>
          <p:nvPr>
            <p:ph type="sldNum" sz="quarter" idx="12"/>
          </p:nvPr>
        </p:nvSpPr>
        <p:spPr/>
        <p:txBody>
          <a:bodyPr/>
          <a:lstStyle/>
          <a:p>
            <a:fld id="{56AC6F57-BE1A-4FB2-B478-C1994E2BD738}" type="slidenum">
              <a:rPr lang="ru-RU" smtClean="0"/>
              <a:t>‹#›</a:t>
            </a:fld>
            <a:endParaRPr lang="ru-RU"/>
          </a:p>
        </p:txBody>
      </p:sp>
    </p:spTree>
    <p:extLst>
      <p:ext uri="{BB962C8B-B14F-4D97-AF65-F5344CB8AC3E}">
        <p14:creationId xmlns:p14="http://schemas.microsoft.com/office/powerpoint/2010/main" val="35489489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4968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7_Titre et contenu">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smtClean="0"/>
            </a:lvl1pPr>
          </a:lstStyle>
          <a:p>
            <a:pPr>
              <a:defRPr/>
            </a:pPr>
            <a:endParaRPr lang="fr-FR" dirty="0"/>
          </a:p>
        </p:txBody>
      </p:sp>
      <p:sp>
        <p:nvSpPr>
          <p:cNvPr id="3" name="Espace réservé du numéro de diapositive 5"/>
          <p:cNvSpPr>
            <a:spLocks noGrp="1"/>
          </p:cNvSpPr>
          <p:nvPr>
            <p:ph type="sldNum" sz="quarter" idx="11"/>
          </p:nvPr>
        </p:nvSpPr>
        <p:spPr/>
        <p:txBody>
          <a:bodyPr/>
          <a:lstStyle>
            <a:lvl1pPr algn="r">
              <a:defRPr/>
            </a:lvl1pPr>
          </a:lstStyle>
          <a:p>
            <a:pPr>
              <a:defRPr/>
            </a:pPr>
            <a:endParaRPr lang="fr-FR" dirty="0"/>
          </a:p>
        </p:txBody>
      </p:sp>
    </p:spTree>
    <p:extLst>
      <p:ext uri="{BB962C8B-B14F-4D97-AF65-F5344CB8AC3E}">
        <p14:creationId xmlns:p14="http://schemas.microsoft.com/office/powerpoint/2010/main" val="3072075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3.xml"/><Relationship Id="rId1"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27995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73" r:id="rId5"/>
    <p:sldLayoutId id="2147483674" r:id="rId6"/>
    <p:sldLayoutId id="2147483680" r:id="rId7"/>
    <p:sldLayoutId id="2147483681" r:id="rId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hu-H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70780359"/>
      </p:ext>
    </p:extLst>
  </p:cSld>
  <p:clrMap bg1="lt1" tx1="dk1" bg2="lt2" tx2="dk2" accent1="accent1" accent2="accent2" accent3="accent3" accent4="accent4" accent5="accent5" accent6="accent6" hlink="hlink" folHlink="folHlink"/>
  <p:sldLayoutIdLst>
    <p:sldLayoutId id="2147483676" r:id="rId1"/>
    <p:sldLayoutId id="2147483677" r:id="rId2"/>
  </p:sldLayoutIdLst>
  <p:hf sldNum="0" hdr="0" ftr="0" dt="0"/>
  <p:txStyles>
    <p:titleStyle>
      <a:lvl1pPr algn="l" defTabSz="91417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43" indent="-228543" algn="l" defTabSz="91417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629" indent="-228543" algn="l" defTabSz="91417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15" indent="-228543" algn="l" defTabSz="91417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00"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886"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3972"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57"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3"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29"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2" rtl="0" eaLnBrk="1" latinLnBrk="0" hangingPunct="1">
        <a:defRPr sz="1800" kern="1200">
          <a:solidFill>
            <a:schemeClr val="tx1"/>
          </a:solidFill>
          <a:latin typeface="+mn-lt"/>
          <a:ea typeface="+mn-ea"/>
          <a:cs typeface="+mn-cs"/>
        </a:defRPr>
      </a:lvl1pPr>
      <a:lvl2pPr marL="457086" algn="l" defTabSz="914172" rtl="0" eaLnBrk="1" latinLnBrk="0" hangingPunct="1">
        <a:defRPr sz="1800" kern="1200">
          <a:solidFill>
            <a:schemeClr val="tx1"/>
          </a:solidFill>
          <a:latin typeface="+mn-lt"/>
          <a:ea typeface="+mn-ea"/>
          <a:cs typeface="+mn-cs"/>
        </a:defRPr>
      </a:lvl2pPr>
      <a:lvl3pPr marL="914172" algn="l" defTabSz="914172" rtl="0" eaLnBrk="1" latinLnBrk="0" hangingPunct="1">
        <a:defRPr sz="1800" kern="1200">
          <a:solidFill>
            <a:schemeClr val="tx1"/>
          </a:solidFill>
          <a:latin typeface="+mn-lt"/>
          <a:ea typeface="+mn-ea"/>
          <a:cs typeface="+mn-cs"/>
        </a:defRPr>
      </a:lvl3pPr>
      <a:lvl4pPr marL="1371257" algn="l" defTabSz="914172" rtl="0" eaLnBrk="1" latinLnBrk="0" hangingPunct="1">
        <a:defRPr sz="1800" kern="1200">
          <a:solidFill>
            <a:schemeClr val="tx1"/>
          </a:solidFill>
          <a:latin typeface="+mn-lt"/>
          <a:ea typeface="+mn-ea"/>
          <a:cs typeface="+mn-cs"/>
        </a:defRPr>
      </a:lvl4pPr>
      <a:lvl5pPr marL="1828343" algn="l" defTabSz="914172" rtl="0" eaLnBrk="1" latinLnBrk="0" hangingPunct="1">
        <a:defRPr sz="1800" kern="1200">
          <a:solidFill>
            <a:schemeClr val="tx1"/>
          </a:solidFill>
          <a:latin typeface="+mn-lt"/>
          <a:ea typeface="+mn-ea"/>
          <a:cs typeface="+mn-cs"/>
        </a:defRPr>
      </a:lvl5pPr>
      <a:lvl6pPr marL="2285429" algn="l" defTabSz="914172" rtl="0" eaLnBrk="1" latinLnBrk="0" hangingPunct="1">
        <a:defRPr sz="1800" kern="1200">
          <a:solidFill>
            <a:schemeClr val="tx1"/>
          </a:solidFill>
          <a:latin typeface="+mn-lt"/>
          <a:ea typeface="+mn-ea"/>
          <a:cs typeface="+mn-cs"/>
        </a:defRPr>
      </a:lvl6pPr>
      <a:lvl7pPr marL="2742514" algn="l" defTabSz="914172" rtl="0" eaLnBrk="1" latinLnBrk="0" hangingPunct="1">
        <a:defRPr sz="1800" kern="1200">
          <a:solidFill>
            <a:schemeClr val="tx1"/>
          </a:solidFill>
          <a:latin typeface="+mn-lt"/>
          <a:ea typeface="+mn-ea"/>
          <a:cs typeface="+mn-cs"/>
        </a:defRPr>
      </a:lvl7pPr>
      <a:lvl8pPr marL="3199600" algn="l" defTabSz="914172" rtl="0" eaLnBrk="1" latinLnBrk="0" hangingPunct="1">
        <a:defRPr sz="1800" kern="1200">
          <a:solidFill>
            <a:schemeClr val="tx1"/>
          </a:solidFill>
          <a:latin typeface="+mn-lt"/>
          <a:ea typeface="+mn-ea"/>
          <a:cs typeface="+mn-cs"/>
        </a:defRPr>
      </a:lvl8pPr>
      <a:lvl9pPr marL="3656686" algn="l" defTabSz="914172"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39554A0-7A00-4027-BD28-C9FC8B4641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9E633A91-E13D-4E6D-B6F1-B352B0316D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61A6492-9076-403C-B80E-BD8F7646E9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EDA474-356B-4811-A139-F266BB9F2951}" type="datetime1">
              <a:rPr lang="ru-RU" smtClean="0"/>
              <a:t>21.05.2023</a:t>
            </a:fld>
            <a:endParaRPr lang="ru-RU"/>
          </a:p>
        </p:txBody>
      </p:sp>
      <p:sp>
        <p:nvSpPr>
          <p:cNvPr id="5" name="Нижний колонтитул 4">
            <a:extLst>
              <a:ext uri="{FF2B5EF4-FFF2-40B4-BE49-F238E27FC236}">
                <a16:creationId xmlns:a16="http://schemas.microsoft.com/office/drawing/2014/main" id="{E794951F-356F-4180-9F5C-F0968955EC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47A44CBB-4F53-4B5C-B6F2-81E2ED5608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AC6F57-BE1A-4FB2-B478-C1994E2BD738}" type="slidenum">
              <a:rPr lang="ru-RU" smtClean="0"/>
              <a:t>‹#›</a:t>
            </a:fld>
            <a:endParaRPr lang="ru-RU"/>
          </a:p>
        </p:txBody>
      </p:sp>
    </p:spTree>
    <p:extLst>
      <p:ext uri="{BB962C8B-B14F-4D97-AF65-F5344CB8AC3E}">
        <p14:creationId xmlns:p14="http://schemas.microsoft.com/office/powerpoint/2010/main" val="1587410592"/>
      </p:ext>
    </p:extLst>
  </p:cSld>
  <p:clrMap bg1="lt1" tx1="dk1" bg2="lt2" tx2="dk2" accent1="accent1" accent2="accent2" accent3="accent3" accent4="accent4" accent5="accent5" accent6="accent6" hlink="hlink" folHlink="folHlink"/>
  <p:sldLayoutIdLst>
    <p:sldLayoutId id="2147483672"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0B7D2D-CFF2-449E-BF38-0D8E2FBC3F35}"/>
              </a:ext>
            </a:extLst>
          </p:cNvPr>
          <p:cNvPicPr>
            <a:picLocks noChangeAspect="1"/>
          </p:cNvPicPr>
          <p:nvPr userDrawn="1"/>
        </p:nvPicPr>
        <p:blipFill>
          <a:blip r:embed="rId4"/>
          <a:stretch>
            <a:fillRect/>
          </a:stretch>
        </p:blipFill>
        <p:spPr>
          <a:xfrm>
            <a:off x="-9993" y="1877"/>
            <a:ext cx="12192000" cy="6854246"/>
          </a:xfrm>
          <a:prstGeom prst="rect">
            <a:avLst/>
          </a:prstGeom>
        </p:spPr>
      </p:pic>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6" name="Textfeld 5">
            <a:extLst>
              <a:ext uri="{FF2B5EF4-FFF2-40B4-BE49-F238E27FC236}">
                <a16:creationId xmlns:a16="http://schemas.microsoft.com/office/drawing/2014/main" id="{3EB6B6D1-0CCE-4650-B8CA-4297038E50A8}"/>
              </a:ext>
            </a:extLst>
          </p:cNvPr>
          <p:cNvSpPr txBox="1"/>
          <p:nvPr userDrawn="1"/>
        </p:nvSpPr>
        <p:spPr>
          <a:xfrm>
            <a:off x="7501373" y="384835"/>
            <a:ext cx="4275744" cy="1538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spAutoFit/>
          </a:bodyPr>
          <a:lstStyle/>
          <a:p>
            <a:pPr algn="r"/>
            <a:fld id="{7CD98B14-8ED0-4C1F-BF89-0150E109F575}" type="datetime4">
              <a:rPr kumimoji="0" lang="en-US" sz="1000" b="0" u="none" strike="noStrike" cap="none" spc="0" normalizeH="0" baseline="0" smtClean="0">
                <a:ln>
                  <a:noFill/>
                </a:ln>
                <a:solidFill>
                  <a:srgbClr val="008244"/>
                </a:solidFill>
                <a:effectLst/>
                <a:uFillTx/>
                <a:latin typeface="Source Sans Pro" panose="020B0503030403020204" pitchFamily="34" charset="0"/>
                <a:ea typeface="Source Sans Pro" panose="020B0503030403020204" pitchFamily="34" charset="0"/>
                <a:sym typeface="Helvetica Neue"/>
              </a:rPr>
              <a:t>May 21, 2023</a:t>
            </a:fld>
            <a:endParaRPr kumimoji="0" lang="pt-PT" sz="1000" b="0" u="none" strike="noStrike" cap="none" spc="0" normalizeH="0" baseline="0" dirty="0">
              <a:ln>
                <a:noFill/>
              </a:ln>
              <a:solidFill>
                <a:srgbClr val="008244"/>
              </a:solidFill>
              <a:effectLst/>
              <a:uFillTx/>
              <a:latin typeface="Source Sans Pro" panose="020B0503030403020204" pitchFamily="34" charset="0"/>
              <a:ea typeface="Source Sans Pro" panose="020B0503030403020204" pitchFamily="34" charset="0"/>
              <a:sym typeface="Helvetica Neue"/>
            </a:endParaRPr>
          </a:p>
        </p:txBody>
      </p:sp>
    </p:spTree>
    <p:extLst>
      <p:ext uri="{BB962C8B-B14F-4D97-AF65-F5344CB8AC3E}">
        <p14:creationId xmlns:p14="http://schemas.microsoft.com/office/powerpoint/2010/main" val="2472195405"/>
      </p:ext>
    </p:extLst>
  </p:cSld>
  <p:clrMap bg1="lt1" tx1="dk1" bg2="lt2" tx2="dk2" accent1="accent1" accent2="accent2" accent3="accent3" accent4="accent4" accent5="accent5" accent6="accent6" hlink="hlink" folHlink="folHlink"/>
  <p:sldLayoutIdLst>
    <p:sldLayoutId id="2147483683" r:id="rId1"/>
    <p:sldLayoutId id="2147483684" r:id="rId2"/>
  </p:sldLayoutIdLst>
  <p:txStyles>
    <p:titleStyle>
      <a:lvl1pPr algn="l" defTabSz="914400" rtl="0" eaLnBrk="1" latinLnBrk="0" hangingPunct="1">
        <a:lnSpc>
          <a:spcPct val="90000"/>
        </a:lnSpc>
        <a:spcBef>
          <a:spcPct val="0"/>
        </a:spcBef>
        <a:buNone/>
        <a:defRPr sz="2800" kern="1200">
          <a:solidFill>
            <a:schemeClr val="tx1"/>
          </a:solidFill>
          <a:latin typeface="Source Sans Pro" panose="020B05030304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Source Sans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197" y="1369172"/>
            <a:ext cx="11174164" cy="4737253"/>
          </a:xfrm>
        </p:spPr>
        <p:txBody>
          <a:bodyPr/>
          <a:lstStyle/>
          <a:p>
            <a:pPr marL="342900" lvl="0" indent="-342900">
              <a:lnSpc>
                <a:spcPct val="115000"/>
              </a:lnSpc>
              <a:buFont typeface="Symbol" panose="05050102010706020507" pitchFamily="18" charset="2"/>
              <a:buChar char=""/>
              <a:tabLst>
                <a:tab pos="990600" algn="l"/>
              </a:tabLst>
            </a:pPr>
            <a:r>
              <a:rPr lang="en-US" sz="1800" dirty="0">
                <a:solidFill>
                  <a:srgbClr val="000000"/>
                </a:solidFill>
                <a:effectLst/>
                <a:latin typeface="Segoe UI" panose="020B0502040204020203" pitchFamily="34" charset="0"/>
                <a:ea typeface="Times" panose="02020603050405020304" pitchFamily="18" charset="0"/>
                <a:cs typeface="Times New Roman" panose="02020603050405020304" pitchFamily="18" charset="0"/>
              </a:rPr>
              <a:t>What ideas could help the consumers to mitigate them from the effects of high and volatile energy price, that can be done relative quickly? Monthly reading of the meters in order to have bills reflecting the actual consumption and shield the consumer from a very high bill of a longer settlement period. Prepaid meters. Other suggestions.</a:t>
            </a:r>
            <a:endParaRPr lang="hu-HU" sz="1800" dirty="0">
              <a:effectLst/>
              <a:latin typeface="Times" panose="02020603050405020304" pitchFamily="18" charset="0"/>
              <a:ea typeface="Times" panose="02020603050405020304" pitchFamily="18" charset="0"/>
              <a:cs typeface="Times New Roman" panose="02020603050405020304" pitchFamily="18" charset="0"/>
            </a:endParaRPr>
          </a:p>
          <a:p>
            <a:pPr marL="342900" indent="-342900">
              <a:lnSpc>
                <a:spcPct val="115000"/>
              </a:lnSpc>
              <a:buFont typeface="Symbol" panose="05050102010706020507" pitchFamily="18" charset="2"/>
              <a:buChar char=""/>
              <a:tabLst>
                <a:tab pos="990600" algn="l"/>
              </a:tabLst>
            </a:pPr>
            <a:r>
              <a:rPr lang="en-US" sz="1800" dirty="0">
                <a:solidFill>
                  <a:srgbClr val="000000"/>
                </a:solidFill>
                <a:cs typeface="Times New Roman" panose="02020603050405020304" pitchFamily="18" charset="0"/>
              </a:rPr>
              <a:t>Roundtable Discussion: </a:t>
            </a:r>
            <a:r>
              <a:rPr lang="en-US" sz="1800" b="1" dirty="0">
                <a:solidFill>
                  <a:srgbClr val="000000"/>
                </a:solidFill>
                <a:cs typeface="Times New Roman" panose="02020603050405020304" pitchFamily="18" charset="0"/>
              </a:rPr>
              <a:t>Each participating CP WG Member is requested to submit 1-2 slides on the above. </a:t>
            </a:r>
            <a:endParaRPr lang="hu-HU" sz="1800" b="1" dirty="0">
              <a:solidFill>
                <a:srgbClr val="000000"/>
              </a:solidFill>
              <a:cs typeface="Times New Roman" panose="02020603050405020304" pitchFamily="18" charset="0"/>
            </a:endParaRPr>
          </a:p>
        </p:txBody>
      </p:sp>
      <p:sp>
        <p:nvSpPr>
          <p:cNvPr id="2" name="Title 1"/>
          <p:cNvSpPr>
            <a:spLocks noGrp="1"/>
          </p:cNvSpPr>
          <p:nvPr>
            <p:ph type="title"/>
          </p:nvPr>
        </p:nvSpPr>
        <p:spPr>
          <a:xfrm>
            <a:off x="761082" y="343365"/>
            <a:ext cx="9065964" cy="725271"/>
          </a:xfrm>
        </p:spPr>
        <p:txBody>
          <a:bodyPr/>
          <a:lstStyle/>
          <a:p>
            <a:r>
              <a:rPr lang="en-US" sz="2400" dirty="0"/>
              <a:t>Possible tools to mitigate the effects of the energy crisis, that can be done by the involvement of the consumer</a:t>
            </a:r>
            <a:br>
              <a:rPr lang="en-US" sz="2400" dirty="0"/>
            </a:br>
            <a:endParaRPr lang="en-US" sz="2400" dirty="0"/>
          </a:p>
        </p:txBody>
      </p:sp>
      <p:sp>
        <p:nvSpPr>
          <p:cNvPr id="5" name="Szövegdoboz 4">
            <a:extLst>
              <a:ext uri="{FF2B5EF4-FFF2-40B4-BE49-F238E27FC236}">
                <a16:creationId xmlns:a16="http://schemas.microsoft.com/office/drawing/2014/main" id="{26467F89-D4C8-4E0D-9F5E-297B70ECBE47}"/>
              </a:ext>
            </a:extLst>
          </p:cNvPr>
          <p:cNvSpPr txBox="1"/>
          <p:nvPr/>
        </p:nvSpPr>
        <p:spPr>
          <a:xfrm>
            <a:off x="9989574" y="343365"/>
            <a:ext cx="1946787" cy="646331"/>
          </a:xfrm>
          <a:prstGeom prst="rect">
            <a:avLst/>
          </a:prstGeom>
          <a:noFill/>
        </p:spPr>
        <p:txBody>
          <a:bodyPr wrap="square" rtlCol="0">
            <a:spAutoFit/>
          </a:bodyPr>
          <a:lstStyle/>
          <a:p>
            <a:pPr algn="ctr"/>
            <a:r>
              <a:rPr lang="hu-HU" dirty="0" err="1">
                <a:latin typeface="Segoe UI" panose="020B0502040204020203" pitchFamily="34" charset="0"/>
                <a:cs typeface="Segoe UI" panose="020B0502040204020203" pitchFamily="34" charset="0"/>
              </a:rPr>
              <a:t>you</a:t>
            </a:r>
            <a:r>
              <a:rPr lang="hu-HU" dirty="0">
                <a:latin typeface="Segoe UI" panose="020B0502040204020203" pitchFamily="34" charset="0"/>
                <a:cs typeface="Segoe UI" panose="020B0502040204020203" pitchFamily="34" charset="0"/>
              </a:rPr>
              <a:t> </a:t>
            </a:r>
            <a:r>
              <a:rPr lang="hu-HU" dirty="0" err="1">
                <a:latin typeface="Segoe UI" panose="020B0502040204020203" pitchFamily="34" charset="0"/>
                <a:cs typeface="Segoe UI" panose="020B0502040204020203" pitchFamily="34" charset="0"/>
              </a:rPr>
              <a:t>may</a:t>
            </a:r>
            <a:r>
              <a:rPr lang="hu-HU" dirty="0">
                <a:latin typeface="Segoe UI" panose="020B0502040204020203" pitchFamily="34" charset="0"/>
                <a:cs typeface="Segoe UI" panose="020B0502040204020203" pitchFamily="34" charset="0"/>
              </a:rPr>
              <a:t> add </a:t>
            </a:r>
            <a:r>
              <a:rPr lang="hu-HU" dirty="0" err="1">
                <a:latin typeface="Segoe UI" panose="020B0502040204020203" pitchFamily="34" charset="0"/>
                <a:cs typeface="Segoe UI" panose="020B0502040204020203" pitchFamily="34" charset="0"/>
              </a:rPr>
              <a:t>your</a:t>
            </a:r>
            <a:r>
              <a:rPr lang="hu-HU" dirty="0">
                <a:latin typeface="Segoe UI" panose="020B0502040204020203" pitchFamily="34" charset="0"/>
                <a:cs typeface="Segoe UI" panose="020B0502040204020203" pitchFamily="34" charset="0"/>
              </a:rPr>
              <a:t> </a:t>
            </a:r>
            <a:r>
              <a:rPr lang="hu-HU" dirty="0" err="1">
                <a:latin typeface="Segoe UI" panose="020B0502040204020203" pitchFamily="34" charset="0"/>
                <a:cs typeface="Segoe UI" panose="020B0502040204020203" pitchFamily="34" charset="0"/>
              </a:rPr>
              <a:t>logo</a:t>
            </a:r>
            <a:r>
              <a:rPr lang="hu-HU" dirty="0">
                <a:latin typeface="Segoe UI" panose="020B0502040204020203" pitchFamily="34" charset="0"/>
                <a:cs typeface="Segoe UI" panose="020B0502040204020203" pitchFamily="34" charset="0"/>
              </a:rPr>
              <a:t> here</a:t>
            </a:r>
          </a:p>
        </p:txBody>
      </p:sp>
      <p:sp>
        <p:nvSpPr>
          <p:cNvPr id="4" name="Szövegdoboz 3">
            <a:extLst>
              <a:ext uri="{FF2B5EF4-FFF2-40B4-BE49-F238E27FC236}">
                <a16:creationId xmlns:a16="http://schemas.microsoft.com/office/drawing/2014/main" id="{9C4F569E-2E79-7337-5E92-65BEE37AC36E}"/>
              </a:ext>
            </a:extLst>
          </p:cNvPr>
          <p:cNvSpPr txBox="1"/>
          <p:nvPr/>
        </p:nvSpPr>
        <p:spPr>
          <a:xfrm>
            <a:off x="518624" y="6227891"/>
            <a:ext cx="10296860" cy="630109"/>
          </a:xfrm>
          <a:prstGeom prst="rect">
            <a:avLst/>
          </a:prstGeom>
          <a:noFill/>
        </p:spPr>
        <p:txBody>
          <a:bodyPr wrap="square" rtlCol="0">
            <a:spAutoFit/>
          </a:bodyPr>
          <a:lstStyle/>
          <a:p>
            <a:pPr>
              <a:lnSpc>
                <a:spcPct val="114000"/>
              </a:lnSpc>
            </a:pPr>
            <a:r>
              <a:rPr lang="hu-HU" sz="1600" dirty="0" err="1">
                <a:solidFill>
                  <a:schemeClr val="bg2">
                    <a:lumMod val="25000"/>
                  </a:schemeClr>
                </a:solidFill>
                <a:latin typeface="Segoe UI" panose="020B0502040204020203" pitchFamily="34" charset="0"/>
                <a:cs typeface="Segoe UI" panose="020B0502040204020203" pitchFamily="34" charset="0"/>
              </a:rPr>
              <a:t>by</a:t>
            </a:r>
            <a:r>
              <a:rPr lang="hu-HU" sz="1600" dirty="0">
                <a:solidFill>
                  <a:schemeClr val="bg2">
                    <a:lumMod val="25000"/>
                  </a:schemeClr>
                </a:solidFill>
                <a:latin typeface="Segoe UI" panose="020B0502040204020203" pitchFamily="34" charset="0"/>
                <a:cs typeface="Segoe UI" panose="020B0502040204020203" pitchFamily="34" charset="0"/>
              </a:rPr>
              <a:t> </a:t>
            </a:r>
            <a:r>
              <a:rPr lang="hu-HU" sz="1600" b="1" dirty="0" err="1">
                <a:solidFill>
                  <a:schemeClr val="bg2">
                    <a:lumMod val="25000"/>
                  </a:schemeClr>
                </a:solidFill>
                <a:latin typeface="Segoe UI" panose="020B0502040204020203" pitchFamily="34" charset="0"/>
                <a:cs typeface="Segoe UI" panose="020B0502040204020203" pitchFamily="34" charset="0"/>
              </a:rPr>
              <a:t>Your</a:t>
            </a:r>
            <a:r>
              <a:rPr lang="hu-HU" sz="1600" b="1" dirty="0">
                <a:solidFill>
                  <a:schemeClr val="bg2">
                    <a:lumMod val="25000"/>
                  </a:schemeClr>
                </a:solidFill>
                <a:latin typeface="Segoe UI" panose="020B0502040204020203" pitchFamily="34" charset="0"/>
                <a:cs typeface="Segoe UI" panose="020B0502040204020203" pitchFamily="34" charset="0"/>
              </a:rPr>
              <a:t> </a:t>
            </a:r>
            <a:r>
              <a:rPr lang="hu-HU" sz="1600" b="1" dirty="0" err="1">
                <a:solidFill>
                  <a:schemeClr val="bg2">
                    <a:lumMod val="25000"/>
                  </a:schemeClr>
                </a:solidFill>
                <a:latin typeface="Segoe UI" panose="020B0502040204020203" pitchFamily="34" charset="0"/>
                <a:cs typeface="Segoe UI" panose="020B0502040204020203" pitchFamily="34" charset="0"/>
              </a:rPr>
              <a:t>Name</a:t>
            </a:r>
            <a:r>
              <a:rPr lang="hu-HU" sz="1600" dirty="0">
                <a:solidFill>
                  <a:schemeClr val="bg2">
                    <a:lumMod val="25000"/>
                  </a:schemeClr>
                </a:solidFill>
                <a:latin typeface="Segoe UI" panose="020B0502040204020203" pitchFamily="34" charset="0"/>
                <a:cs typeface="Segoe UI" panose="020B0502040204020203" pitchFamily="34" charset="0"/>
              </a:rPr>
              <a:t>, </a:t>
            </a:r>
            <a:r>
              <a:rPr lang="hu-HU" sz="1600" dirty="0" err="1">
                <a:solidFill>
                  <a:schemeClr val="bg2">
                    <a:lumMod val="25000"/>
                  </a:schemeClr>
                </a:solidFill>
                <a:latin typeface="Segoe UI" panose="020B0502040204020203" pitchFamily="34" charset="0"/>
                <a:cs typeface="Segoe UI" panose="020B0502040204020203" pitchFamily="34" charset="0"/>
              </a:rPr>
              <a:t>Your</a:t>
            </a:r>
            <a:r>
              <a:rPr lang="hu-HU" sz="1600" dirty="0">
                <a:solidFill>
                  <a:schemeClr val="bg2">
                    <a:lumMod val="25000"/>
                  </a:schemeClr>
                </a:solidFill>
                <a:latin typeface="Segoe UI" panose="020B0502040204020203" pitchFamily="34" charset="0"/>
                <a:cs typeface="Segoe UI" panose="020B0502040204020203" pitchFamily="34" charset="0"/>
              </a:rPr>
              <a:t> </a:t>
            </a:r>
            <a:r>
              <a:rPr lang="hu-HU" sz="1600" dirty="0" err="1">
                <a:solidFill>
                  <a:schemeClr val="bg2">
                    <a:lumMod val="25000"/>
                  </a:schemeClr>
                </a:solidFill>
                <a:latin typeface="Segoe UI" panose="020B0502040204020203" pitchFamily="34" charset="0"/>
                <a:cs typeface="Segoe UI" panose="020B0502040204020203" pitchFamily="34" charset="0"/>
              </a:rPr>
              <a:t>job</a:t>
            </a:r>
            <a:r>
              <a:rPr lang="hu-HU" sz="1600" dirty="0">
                <a:solidFill>
                  <a:schemeClr val="bg2">
                    <a:lumMod val="25000"/>
                  </a:schemeClr>
                </a:solidFill>
                <a:latin typeface="Segoe UI" panose="020B0502040204020203" pitchFamily="34" charset="0"/>
                <a:cs typeface="Segoe UI" panose="020B0502040204020203" pitchFamily="34" charset="0"/>
              </a:rPr>
              <a:t> </a:t>
            </a:r>
            <a:r>
              <a:rPr lang="hu-HU" sz="1600" dirty="0" err="1">
                <a:solidFill>
                  <a:schemeClr val="bg2">
                    <a:lumMod val="25000"/>
                  </a:schemeClr>
                </a:solidFill>
                <a:latin typeface="Segoe UI" panose="020B0502040204020203" pitchFamily="34" charset="0"/>
                <a:cs typeface="Segoe UI" panose="020B0502040204020203" pitchFamily="34" charset="0"/>
              </a:rPr>
              <a:t>title</a:t>
            </a:r>
            <a:endParaRPr lang="en-US" sz="1600" dirty="0">
              <a:solidFill>
                <a:schemeClr val="bg2">
                  <a:lumMod val="25000"/>
                </a:schemeClr>
              </a:solidFill>
              <a:latin typeface="Segoe UI" panose="020B0502040204020203" pitchFamily="34" charset="0"/>
              <a:cs typeface="Segoe UI" panose="020B0502040204020203" pitchFamily="34" charset="0"/>
            </a:endParaRPr>
          </a:p>
          <a:p>
            <a:pPr>
              <a:lnSpc>
                <a:spcPct val="114000"/>
              </a:lnSpc>
            </a:pPr>
            <a:r>
              <a:rPr lang="hu-HU" sz="1600" dirty="0" err="1">
                <a:solidFill>
                  <a:schemeClr val="bg2">
                    <a:lumMod val="25000"/>
                  </a:schemeClr>
                </a:solidFill>
                <a:latin typeface="Segoe UI" panose="020B0502040204020203" pitchFamily="34" charset="0"/>
                <a:cs typeface="Segoe UI" panose="020B0502040204020203" pitchFamily="34" charset="0"/>
              </a:rPr>
              <a:t>Organisation</a:t>
            </a:r>
            <a:r>
              <a:rPr lang="hu-HU" sz="1600">
                <a:solidFill>
                  <a:schemeClr val="bg2">
                    <a:lumMod val="25000"/>
                  </a:schemeClr>
                </a:solidFill>
                <a:latin typeface="Segoe UI" panose="020B0502040204020203" pitchFamily="34" charset="0"/>
                <a:cs typeface="Segoe UI" panose="020B0502040204020203" pitchFamily="34" charset="0"/>
              </a:rPr>
              <a:t>, </a:t>
            </a:r>
            <a:r>
              <a:rPr lang="hu-HU" sz="1600" b="1">
                <a:solidFill>
                  <a:schemeClr val="bg2">
                    <a:lumMod val="25000"/>
                  </a:schemeClr>
                </a:solidFill>
                <a:latin typeface="Segoe UI" panose="020B0502040204020203" pitchFamily="34" charset="0"/>
                <a:cs typeface="Segoe UI" panose="020B0502040204020203" pitchFamily="34" charset="0"/>
              </a:rPr>
              <a:t>Country</a:t>
            </a:r>
            <a:endParaRPr lang="hu-HU" sz="1600" b="1" dirty="0">
              <a:solidFill>
                <a:schemeClr val="bg2">
                  <a:lumMod val="25000"/>
                </a:schemeClr>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507589746"/>
      </p:ext>
    </p:extLst>
  </p:cSld>
  <p:clrMapOvr>
    <a:masterClrMapping/>
  </p:clrMapOvr>
</p:sld>
</file>

<file path=ppt/theme/theme1.xml><?xml version="1.0" encoding="utf-8"?>
<a:theme xmlns:a="http://schemas.openxmlformats.org/drawingml/2006/main" name="1_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arna Theme">
  <a:themeElements>
    <a:clrScheme name="SPRK">
      <a:dk1>
        <a:srgbClr val="323232"/>
      </a:dk1>
      <a:lt1>
        <a:srgbClr val="F7F7F7"/>
      </a:lt1>
      <a:dk2>
        <a:srgbClr val="006097"/>
      </a:dk2>
      <a:lt2>
        <a:srgbClr val="757679"/>
      </a:lt2>
      <a:accent1>
        <a:srgbClr val="73B734"/>
      </a:accent1>
      <a:accent2>
        <a:srgbClr val="A52420"/>
      </a:accent2>
      <a:accent3>
        <a:srgbClr val="F8C000"/>
      </a:accent3>
      <a:accent4>
        <a:srgbClr val="67264D"/>
      </a:accent4>
      <a:accent5>
        <a:srgbClr val="013B49"/>
      </a:accent5>
      <a:accent6>
        <a:srgbClr val="0897BF"/>
      </a:accent6>
      <a:hlink>
        <a:srgbClr val="434244"/>
      </a:hlink>
      <a:folHlink>
        <a:srgbClr val="434244"/>
      </a:folHlink>
    </a:clrScheme>
    <a:fontScheme name="WT12A - Lato (L)">
      <a:majorFont>
        <a:latin typeface="Lato Black"/>
        <a:ea typeface=""/>
        <a:cs typeface=""/>
      </a:majorFont>
      <a:minorFont>
        <a:latin typeface="Source Sans Pro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STER_SPRK" id="{2BE948E8-F129-104A-8820-51FC4BCD104D}" vid="{55F9B881-7AAC-544D-BC7C-AF9D923804ED}"/>
    </a:ext>
  </a:extLst>
</a:theme>
</file>

<file path=ppt/theme/theme3.xml><?xml version="1.0" encoding="utf-8"?>
<a:theme xmlns:a="http://schemas.openxmlformats.org/drawingml/2006/main" name="AERA tema">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ERA tema" id="{B93DF152-00DD-4D75-8661-EB002D250998}" vid="{694BEBA0-A647-414B-BB15-15188E3845FE}"/>
    </a:ext>
  </a:extLst>
</a:theme>
</file>

<file path=ppt/theme/theme4.xml><?xml version="1.0" encoding="utf-8"?>
<a:theme xmlns:a="http://schemas.openxmlformats.org/drawingml/2006/main" name="Office Theme">
  <a:themeElements>
    <a:clrScheme name="ECOWAS Colours 2">
      <a:dk1>
        <a:sysClr val="windowText" lastClr="000000"/>
      </a:dk1>
      <a:lt1>
        <a:sysClr val="window" lastClr="FFFFFF"/>
      </a:lt1>
      <a:dk2>
        <a:srgbClr val="44546A"/>
      </a:dk2>
      <a:lt2>
        <a:srgbClr val="E7E6E6"/>
      </a:lt2>
      <a:accent1>
        <a:srgbClr val="008244"/>
      </a:accent1>
      <a:accent2>
        <a:srgbClr val="E4CA00"/>
      </a:accent2>
      <a:accent3>
        <a:srgbClr val="AD4F2E"/>
      </a:accent3>
      <a:accent4>
        <a:srgbClr val="F07E26"/>
      </a:accent4>
      <a:accent5>
        <a:srgbClr val="AEBD39"/>
      </a:accent5>
      <a:accent6>
        <a:srgbClr val="004C71"/>
      </a:accent6>
      <a:hlink>
        <a:srgbClr val="8E1D36"/>
      </a:hlink>
      <a:folHlink>
        <a:srgbClr val="5EA3B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650</TotalTime>
  <Words>117</Words>
  <Application>Microsoft Office PowerPoint</Application>
  <PresentationFormat>Szélesvásznú</PresentationFormat>
  <Paragraphs>6</Paragraphs>
  <Slides>1</Slides>
  <Notes>0</Notes>
  <HiddenSlides>0</HiddenSlides>
  <MMClips>0</MMClips>
  <ScaleCrop>false</ScaleCrop>
  <HeadingPairs>
    <vt:vector size="6" baseType="variant">
      <vt:variant>
        <vt:lpstr>Használt betűtípusok</vt:lpstr>
      </vt:variant>
      <vt:variant>
        <vt:i4>8</vt:i4>
      </vt:variant>
      <vt:variant>
        <vt:lpstr>Téma</vt:lpstr>
      </vt:variant>
      <vt:variant>
        <vt:i4>4</vt:i4>
      </vt:variant>
      <vt:variant>
        <vt:lpstr>Diacímek</vt:lpstr>
      </vt:variant>
      <vt:variant>
        <vt:i4>1</vt:i4>
      </vt:variant>
    </vt:vector>
  </HeadingPairs>
  <TitlesOfParts>
    <vt:vector size="13" baseType="lpstr">
      <vt:lpstr>Arial</vt:lpstr>
      <vt:lpstr>Calibri</vt:lpstr>
      <vt:lpstr>Calibri Light</vt:lpstr>
      <vt:lpstr>Gisha</vt:lpstr>
      <vt:lpstr>Segoe UI</vt:lpstr>
      <vt:lpstr>Source Sans Pro</vt:lpstr>
      <vt:lpstr>Symbol</vt:lpstr>
      <vt:lpstr>Times</vt:lpstr>
      <vt:lpstr>1_Office-téma</vt:lpstr>
      <vt:lpstr>Warna Theme</vt:lpstr>
      <vt:lpstr>AERA tema</vt:lpstr>
      <vt:lpstr>Office Theme</vt:lpstr>
      <vt:lpstr>Possible tools to mitigate the effects of the energy crisis, that can be done by the involvement of the consumer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PowerPoint-bemutató</dc:title>
  <dc:creator>Csombor Krisztina</dc:creator>
  <cp:lastModifiedBy>Erranet Secretariat</cp:lastModifiedBy>
  <cp:revision>37</cp:revision>
  <dcterms:created xsi:type="dcterms:W3CDTF">2019-01-25T08:35:21Z</dcterms:created>
  <dcterms:modified xsi:type="dcterms:W3CDTF">2023-05-21T16:40:26Z</dcterms:modified>
</cp:coreProperties>
</file>