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2" r:id="rId2"/>
    <p:sldId id="4123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2023. 10. 16.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2023. 10. 16.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Working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Group Meeting</a:t>
            </a:r>
          </a:p>
          <a:p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November 9-10, 2023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Vienna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Austria</a:t>
            </a:r>
            <a:endParaRPr lang="hu-HU" sz="16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L</a:t>
            </a:r>
            <a:r>
              <a:rPr lang="en-US" dirty="0" err="1"/>
              <a:t>atest</a:t>
            </a:r>
            <a:r>
              <a:rPr lang="en-US" dirty="0"/>
              <a:t> </a:t>
            </a:r>
            <a:r>
              <a:rPr lang="hu-HU" dirty="0" err="1"/>
              <a:t>updated</a:t>
            </a:r>
            <a:r>
              <a:rPr lang="en-US" dirty="0"/>
              <a:t> related to customer protection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4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/>
        </p:nvSpPr>
        <p:spPr>
          <a:xfrm>
            <a:off x="8291567" y="6113702"/>
            <a:ext cx="165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8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05FBCD9-E0DE-384F-4B7C-6C12533B7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524" y="5938368"/>
            <a:ext cx="239864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keep your presentation within 5-7 minutes!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Changes</a:t>
            </a:r>
            <a:r>
              <a:rPr lang="hu-HU" dirty="0"/>
              <a:t> in the Regulatory </a:t>
            </a:r>
            <a:r>
              <a:rPr lang="hu-HU" dirty="0" err="1"/>
              <a:t>Authority</a:t>
            </a:r>
            <a:endParaRPr lang="hu-HU" dirty="0"/>
          </a:p>
          <a:p>
            <a:r>
              <a:rPr lang="hu-HU" dirty="0" err="1"/>
              <a:t>Updates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customer</a:t>
            </a:r>
            <a:r>
              <a:rPr lang="hu-HU" dirty="0"/>
              <a:t> </a:t>
            </a:r>
            <a:r>
              <a:rPr lang="hu-HU" dirty="0" err="1"/>
              <a:t>issues</a:t>
            </a:r>
            <a:endParaRPr lang="hu-HU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Legislation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Recent</a:t>
            </a:r>
            <a:r>
              <a:rPr lang="hu-HU" sz="2800" dirty="0"/>
              <a:t> </a:t>
            </a:r>
            <a:r>
              <a:rPr lang="hu-HU" sz="2800" dirty="0" err="1"/>
              <a:t>Developments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/>
              <a:t>Expecded</a:t>
            </a:r>
            <a:r>
              <a:rPr lang="hu-HU" sz="2800" dirty="0"/>
              <a:t> </a:t>
            </a:r>
            <a:r>
              <a:rPr lang="hu-HU" sz="2800" dirty="0" err="1"/>
              <a:t>Developments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Significant</a:t>
            </a:r>
            <a:r>
              <a:rPr lang="hu-HU" sz="2800" dirty="0"/>
              <a:t> Energy News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38</Words>
  <Application>Microsoft Office PowerPoint</Application>
  <PresentationFormat>Szélesvásznú</PresentationFormat>
  <Paragraphs>10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Calibri</vt:lpstr>
      <vt:lpstr>Gisha</vt:lpstr>
      <vt:lpstr>Segoe UI</vt:lpstr>
      <vt:lpstr>Wingdings</vt:lpstr>
      <vt:lpstr>1_Office-téma</vt:lpstr>
      <vt:lpstr>Latest updated related to customer protection</vt:lpstr>
      <vt:lpstr>Please keep your presentation within 5-7 minutes!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35</cp:revision>
  <dcterms:created xsi:type="dcterms:W3CDTF">2019-01-25T08:35:21Z</dcterms:created>
  <dcterms:modified xsi:type="dcterms:W3CDTF">2023-10-16T12:45:14Z</dcterms:modified>
</cp:coreProperties>
</file>