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62" r:id="rId2"/>
    <p:sldId id="4123" r:id="rId3"/>
    <p:sldId id="4124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 Meeting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March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5-6, 2024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Bucharest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Romania</a:t>
            </a: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Consumers</a:t>
            </a:r>
            <a:r>
              <a:rPr lang="hu-HU" dirty="0"/>
              <a:t> of </a:t>
            </a:r>
            <a:r>
              <a:rPr lang="hu-HU" dirty="0" err="1"/>
              <a:t>Electric</a:t>
            </a:r>
            <a:r>
              <a:rPr lang="hu-HU" dirty="0"/>
              <a:t> </a:t>
            </a:r>
            <a:r>
              <a:rPr lang="hu-HU" dirty="0" err="1"/>
              <a:t>Vehicles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4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/>
        </p:nvSpPr>
        <p:spPr>
          <a:xfrm>
            <a:off x="9530431" y="6367873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8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517026A-34AC-D1F3-D177-9218D46DC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75" y="5837205"/>
            <a:ext cx="100905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Legislation</a:t>
            </a:r>
            <a:r>
              <a:rPr lang="hu-HU" dirty="0"/>
              <a:t>/ </a:t>
            </a:r>
            <a:r>
              <a:rPr lang="hu-HU" dirty="0" err="1"/>
              <a:t>Duties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 D</a:t>
            </a:r>
            <a:r>
              <a:rPr lang="en-US" dirty="0"/>
              <a:t>o you have legislation on Electric Vehicles</a:t>
            </a:r>
          </a:p>
          <a:p>
            <a:r>
              <a:rPr lang="hu-HU" dirty="0"/>
              <a:t> </a:t>
            </a:r>
            <a:r>
              <a:rPr lang="en-US" dirty="0"/>
              <a:t>If yes, what are the regulatory duties regarding them</a:t>
            </a:r>
            <a:endParaRPr lang="hu-HU" sz="2800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514530-8439-DAA9-42EE-4E3C9E00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charging points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9CDD83-A1F7-1AB0-DBA5-1C3CEF246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en-US" dirty="0"/>
              <a:t>re these part of the distributed network or separated</a:t>
            </a:r>
            <a:endParaRPr lang="hu-HU" dirty="0"/>
          </a:p>
          <a:p>
            <a:r>
              <a:rPr lang="hu-HU" dirty="0" err="1"/>
              <a:t>What</a:t>
            </a:r>
            <a:r>
              <a:rPr lang="hu-HU" dirty="0"/>
              <a:t> </a:t>
            </a:r>
            <a:r>
              <a:rPr lang="en-US" dirty="0"/>
              <a:t>challenges and disadvantages of installing the new charging points for the network systems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/>
              <a:t>facing</a:t>
            </a:r>
            <a:endParaRPr lang="en-US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55889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62</Words>
  <Application>Microsoft Office PowerPoint</Application>
  <PresentationFormat>Szélesvásznú</PresentationFormat>
  <Paragraphs>9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Arial</vt:lpstr>
      <vt:lpstr>Calibri</vt:lpstr>
      <vt:lpstr>Gisha</vt:lpstr>
      <vt:lpstr>Segoe UI</vt:lpstr>
      <vt:lpstr>1_Office-téma</vt:lpstr>
      <vt:lpstr>Consumers of Electric Vehicles</vt:lpstr>
      <vt:lpstr>Legislation/ Duties</vt:lpstr>
      <vt:lpstr>Electric charging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38</cp:revision>
  <dcterms:created xsi:type="dcterms:W3CDTF">2019-01-25T08:35:21Z</dcterms:created>
  <dcterms:modified xsi:type="dcterms:W3CDTF">2024-01-24T09:22:28Z</dcterms:modified>
</cp:coreProperties>
</file>