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2" r:id="rId2"/>
    <p:sldId id="4123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8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8664E5C9-96F8-715D-D2FF-1493D6907A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9F93D40-9D04-E9F3-140B-6C9EDCC54A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C11B4-9CB0-49CC-838A-8CE7DBB98137}" type="datetimeFigureOut">
              <a:rPr lang="hu-HU" smtClean="0"/>
              <a:t>2024. 01. 24.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F22C338-5516-6A79-A2C5-D89927394F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C9A33D-CC7C-BD7F-0F27-9BA7E1567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A2EA7-4ED0-4794-963D-907B43E2C7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0403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5930-D8B8-453E-A9D9-417FB26209D5}" type="datetimeFigureOut">
              <a:rPr lang="hu-HU" smtClean="0"/>
              <a:t>2024. 01. 24.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79867-1AEC-4F0F-A6D2-7B19429940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67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781AF611-7096-E60C-4B3C-6FD26E26ECE3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47D3E2-555E-4F68-B4AB-0817B86557C0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370CA0-A9DA-44F3-BF3D-52292DF9C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1600"/>
            <a:ext cx="9144000" cy="2138362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E154CF-AA21-458A-9AF0-9E70A7959B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,</a:t>
            </a:r>
          </a:p>
          <a:p>
            <a:r>
              <a:rPr lang="hu-HU" dirty="0"/>
              <a:t>Organization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DBCB8F-449D-4074-B471-0B6D888EE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7" y="6354834"/>
            <a:ext cx="360000" cy="36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BC818-A105-4F88-AF17-43DD6754D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D328BDBF-899E-45FC-8C4E-272965521EB8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0201FB97-2297-4072-9D05-90AB6D137F1A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F1FE0CC-4F17-47C9-8CA6-72EE8FA993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32FCBD-B509-49B1-AC51-BDFC810B63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04EAAB6-76C6-4D67-9955-FECDC65B3AC6}"/>
              </a:ext>
            </a:extLst>
          </p:cNvPr>
          <p:cNvSpPr txBox="1"/>
          <p:nvPr userDrawn="1"/>
        </p:nvSpPr>
        <p:spPr>
          <a:xfrm>
            <a:off x="618005" y="6211669"/>
            <a:ext cx="1041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ERRA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Protection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Working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Group Meeting</a:t>
            </a:r>
          </a:p>
          <a:p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March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5-6, 2024 |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Bucharest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Romania</a:t>
            </a:r>
          </a:p>
        </p:txBody>
      </p:sp>
    </p:spTree>
    <p:extLst>
      <p:ext uri="{BB962C8B-B14F-4D97-AF65-F5344CB8AC3E}">
        <p14:creationId xmlns:p14="http://schemas.microsoft.com/office/powerpoint/2010/main" val="1030777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839E4-8972-417F-BE60-14626952C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4213"/>
            <a:ext cx="11084558" cy="894872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0915"/>
            <a:ext cx="11084559" cy="475762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1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2"/>
            <a:r>
              <a:rPr lang="hu-HU" dirty="0" err="1"/>
              <a:t>Slide</a:t>
            </a:r>
            <a:r>
              <a:rPr lang="hu-HU" dirty="0"/>
              <a:t> Text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F5D1DDD4-D346-40CB-A0A5-41657491E10D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8EA5ED8-11E7-4A0F-BA9A-D0B71185813F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CB36313-436F-4395-99A7-9E45268A521C}"/>
              </a:ext>
            </a:extLst>
          </p:cNvPr>
          <p:cNvSpPr txBox="1"/>
          <p:nvPr userDrawn="1"/>
        </p:nvSpPr>
        <p:spPr>
          <a:xfrm>
            <a:off x="9911492" y="6328995"/>
            <a:ext cx="155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| </a:t>
            </a:r>
            <a:fld id="{037BA31A-5795-475D-8907-D1C300E0A453}" type="slidenum">
              <a:rPr lang="hu-HU" sz="1600" i="0" smtClean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pPr algn="r"/>
              <a:t>‹#›</a:t>
            </a:fld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|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C9B1984-6140-41D5-9E41-72FF3F6814E1}"/>
              </a:ext>
            </a:extLst>
          </p:cNvPr>
          <p:cNvSpPr/>
          <p:nvPr userDrawn="1"/>
        </p:nvSpPr>
        <p:spPr>
          <a:xfrm>
            <a:off x="11580495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A07538B8-03C4-8150-87A4-2C6DD309EA5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330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yamatábra: Adatok 2">
            <a:extLst>
              <a:ext uri="{FF2B5EF4-FFF2-40B4-BE49-F238E27FC236}">
                <a16:creationId xmlns:a16="http://schemas.microsoft.com/office/drawing/2014/main" id="{0D710426-3E93-5B95-FE68-07E71E5E94E5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15"/>
            <a:ext cx="10774680" cy="4532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A3673EA-2337-4E78-B509-D137DC2065F5}"/>
              </a:ext>
            </a:extLst>
          </p:cNvPr>
          <p:cNvSpPr txBox="1"/>
          <p:nvPr userDrawn="1"/>
        </p:nvSpPr>
        <p:spPr>
          <a:xfrm>
            <a:off x="618004" y="6333221"/>
            <a:ext cx="1041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https://erranet.org/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EFE86DD-7A49-499F-B3EB-87AAD4CC1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990C33DC-1355-480E-8391-6468F64B722E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61D858B5-06A0-496C-AA94-14B4A5BF22DF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33EFD6A0-C0CB-44A8-9FF2-B0326E8EDB6E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1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7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999DB2-09CA-440E-AD15-513C126CA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L</a:t>
            </a:r>
            <a:r>
              <a:rPr lang="en-US" dirty="0" err="1"/>
              <a:t>atest</a:t>
            </a:r>
            <a:r>
              <a:rPr lang="en-US" dirty="0"/>
              <a:t> </a:t>
            </a:r>
            <a:r>
              <a:rPr lang="hu-HU" dirty="0" err="1"/>
              <a:t>updated</a:t>
            </a:r>
            <a:r>
              <a:rPr lang="en-US" dirty="0"/>
              <a:t> related to customer protection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0DCBDA-48CC-4B4F-B802-9C0C32675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Roundtable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Discussion</a:t>
            </a:r>
            <a:endParaRPr lang="hu-HU" sz="32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u-HU" dirty="0"/>
          </a:p>
        </p:txBody>
      </p:sp>
      <p:sp>
        <p:nvSpPr>
          <p:cNvPr id="4" name="Szövegdoboz 18">
            <a:extLst>
              <a:ext uri="{FF2B5EF4-FFF2-40B4-BE49-F238E27FC236}">
                <a16:creationId xmlns:a16="http://schemas.microsoft.com/office/drawing/2014/main" id="{49847BCC-CD99-02CB-74A6-B98B0C6B4EC6}"/>
              </a:ext>
            </a:extLst>
          </p:cNvPr>
          <p:cNvSpPr txBox="1"/>
          <p:nvPr/>
        </p:nvSpPr>
        <p:spPr>
          <a:xfrm>
            <a:off x="9530431" y="6367873"/>
            <a:ext cx="165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Hosted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hu-HU" sz="18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517026A-34AC-D1F3-D177-9218D46DC2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975" y="5837205"/>
            <a:ext cx="100905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2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keep your presentation within 5 minutes!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Changes</a:t>
            </a:r>
            <a:r>
              <a:rPr lang="hu-HU" dirty="0"/>
              <a:t> in the Regulatory </a:t>
            </a:r>
            <a:r>
              <a:rPr lang="hu-HU" dirty="0" err="1"/>
              <a:t>Authority</a:t>
            </a:r>
            <a:endParaRPr lang="hu-HU" dirty="0"/>
          </a:p>
          <a:p>
            <a:r>
              <a:rPr lang="hu-HU" dirty="0" err="1"/>
              <a:t>Updates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customer</a:t>
            </a:r>
            <a:r>
              <a:rPr lang="hu-HU" dirty="0"/>
              <a:t> </a:t>
            </a:r>
            <a:r>
              <a:rPr lang="hu-HU" dirty="0" err="1"/>
              <a:t>issues</a:t>
            </a:r>
            <a:endParaRPr lang="hu-HU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Legislation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Recent</a:t>
            </a:r>
            <a:r>
              <a:rPr lang="hu-HU" sz="2800" dirty="0"/>
              <a:t> </a:t>
            </a:r>
            <a:r>
              <a:rPr lang="hu-HU" sz="2800" dirty="0" err="1"/>
              <a:t>Developments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Expected</a:t>
            </a:r>
            <a:r>
              <a:rPr lang="hu-HU" sz="2800" dirty="0"/>
              <a:t> </a:t>
            </a:r>
            <a:r>
              <a:rPr lang="hu-HU" sz="2800" dirty="0" err="1"/>
              <a:t>Developments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Significant</a:t>
            </a:r>
            <a:r>
              <a:rPr lang="hu-HU" sz="2800" dirty="0"/>
              <a:t> Energy News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35063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38</Words>
  <Application>Microsoft Office PowerPoint</Application>
  <PresentationFormat>Szélesvásznú</PresentationFormat>
  <Paragraphs>10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8" baseType="lpstr">
      <vt:lpstr>Arial</vt:lpstr>
      <vt:lpstr>Calibri</vt:lpstr>
      <vt:lpstr>Gisha</vt:lpstr>
      <vt:lpstr>Segoe UI</vt:lpstr>
      <vt:lpstr>Wingdings</vt:lpstr>
      <vt:lpstr>1_Office-téma</vt:lpstr>
      <vt:lpstr>Latest updated related to customer protection</vt:lpstr>
      <vt:lpstr>Please keep your presentation within 5 minutes!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Csombor Krisztina</dc:creator>
  <cp:lastModifiedBy>ERRA Secretariat</cp:lastModifiedBy>
  <cp:revision>37</cp:revision>
  <dcterms:created xsi:type="dcterms:W3CDTF">2019-01-25T08:35:21Z</dcterms:created>
  <dcterms:modified xsi:type="dcterms:W3CDTF">2024-01-24T09:19:15Z</dcterms:modified>
</cp:coreProperties>
</file>